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2" r:id="rId6"/>
    <p:sldId id="261" r:id="rId7"/>
    <p:sldId id="260" r:id="rId8"/>
    <p:sldId id="263" r:id="rId9"/>
    <p:sldId id="268" r:id="rId10"/>
    <p:sldId id="269" r:id="rId11"/>
    <p:sldId id="270" r:id="rId12"/>
    <p:sldId id="264" r:id="rId13"/>
    <p:sldId id="271" r:id="rId14"/>
    <p:sldId id="265" r:id="rId15"/>
    <p:sldId id="266" r:id="rId16"/>
    <p:sldId id="267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EC8EE"/>
    <a:srgbClr val="E9C8C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B38DAD5-1427-4408-82E5-94BBD8426F89}" v="2630" dt="2022-06-21T04:56:55.33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18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ris Burley" userId="f34b3178710d00ff" providerId="LiveId" clId="{8B38DAD5-1427-4408-82E5-94BBD8426F89}"/>
    <pc:docChg chg="undo redo custSel addSld modSld sldOrd">
      <pc:chgData name="Chris Burley" userId="f34b3178710d00ff" providerId="LiveId" clId="{8B38DAD5-1427-4408-82E5-94BBD8426F89}" dt="2022-06-21T04:56:55.331" v="4701"/>
      <pc:docMkLst>
        <pc:docMk/>
      </pc:docMkLst>
      <pc:sldChg chg="addSp delSp modSp mod modAnim">
        <pc:chgData name="Chris Burley" userId="f34b3178710d00ff" providerId="LiveId" clId="{8B38DAD5-1427-4408-82E5-94BBD8426F89}" dt="2022-06-19T02:04:54.472" v="1391"/>
        <pc:sldMkLst>
          <pc:docMk/>
          <pc:sldMk cId="3203231194" sldId="256"/>
        </pc:sldMkLst>
        <pc:spChg chg="add mod">
          <ac:chgData name="Chris Burley" userId="f34b3178710d00ff" providerId="LiveId" clId="{8B38DAD5-1427-4408-82E5-94BBD8426F89}" dt="2022-06-18T04:30:38.396" v="100" actId="1076"/>
          <ac:spMkLst>
            <pc:docMk/>
            <pc:sldMk cId="3203231194" sldId="256"/>
            <ac:spMk id="12" creationId="{F2A90DC6-4BA8-75E2-FBC7-D7CBD5826DA4}"/>
          </ac:spMkLst>
        </pc:spChg>
        <pc:spChg chg="add mod ord">
          <ac:chgData name="Chris Burley" userId="f34b3178710d00ff" providerId="LiveId" clId="{8B38DAD5-1427-4408-82E5-94BBD8426F89}" dt="2022-06-18T05:11:16.275" v="483" actId="208"/>
          <ac:spMkLst>
            <pc:docMk/>
            <pc:sldMk cId="3203231194" sldId="256"/>
            <ac:spMk id="13" creationId="{77ABB986-17BE-6593-4BF7-84F27094E9C4}"/>
          </ac:spMkLst>
        </pc:spChg>
        <pc:spChg chg="add mod ord">
          <ac:chgData name="Chris Burley" userId="f34b3178710d00ff" providerId="LiveId" clId="{8B38DAD5-1427-4408-82E5-94BBD8426F89}" dt="2022-06-18T04:26:27.625" v="74" actId="1036"/>
          <ac:spMkLst>
            <pc:docMk/>
            <pc:sldMk cId="3203231194" sldId="256"/>
            <ac:spMk id="14" creationId="{9DF515B7-5A56-AC4E-4C4D-B8D918DEFC33}"/>
          </ac:spMkLst>
        </pc:spChg>
        <pc:spChg chg="add mod">
          <ac:chgData name="Chris Burley" userId="f34b3178710d00ff" providerId="LiveId" clId="{8B38DAD5-1427-4408-82E5-94BBD8426F89}" dt="2022-06-18T04:25:53.415" v="61" actId="1582"/>
          <ac:spMkLst>
            <pc:docMk/>
            <pc:sldMk cId="3203231194" sldId="256"/>
            <ac:spMk id="15" creationId="{5E5FB5A0-21B6-09CB-8794-EB344E6BEC3B}"/>
          </ac:spMkLst>
        </pc:spChg>
        <pc:spChg chg="add mod">
          <ac:chgData name="Chris Burley" userId="f34b3178710d00ff" providerId="LiveId" clId="{8B38DAD5-1427-4408-82E5-94BBD8426F89}" dt="2022-06-18T04:27:36.069" v="79" actId="208"/>
          <ac:spMkLst>
            <pc:docMk/>
            <pc:sldMk cId="3203231194" sldId="256"/>
            <ac:spMk id="17" creationId="{CA2FB0D2-6690-66AC-31C5-137F4C49BB4F}"/>
          </ac:spMkLst>
        </pc:spChg>
        <pc:spChg chg="add del mod ord">
          <ac:chgData name="Chris Burley" userId="f34b3178710d00ff" providerId="LiveId" clId="{8B38DAD5-1427-4408-82E5-94BBD8426F89}" dt="2022-06-18T04:29:46.132" v="93" actId="478"/>
          <ac:spMkLst>
            <pc:docMk/>
            <pc:sldMk cId="3203231194" sldId="256"/>
            <ac:spMk id="23" creationId="{E2C3EB0B-7662-3AA4-9703-96007CD89343}"/>
          </ac:spMkLst>
        </pc:spChg>
        <pc:spChg chg="add mod ord">
          <ac:chgData name="Chris Burley" userId="f34b3178710d00ff" providerId="LiveId" clId="{8B38DAD5-1427-4408-82E5-94BBD8426F89}" dt="2022-06-18T04:30:13.677" v="98" actId="167"/>
          <ac:spMkLst>
            <pc:docMk/>
            <pc:sldMk cId="3203231194" sldId="256"/>
            <ac:spMk id="24" creationId="{22569CF1-643A-660C-4C0A-688C63E6D652}"/>
          </ac:spMkLst>
        </pc:spChg>
        <pc:picChg chg="add mod">
          <ac:chgData name="Chris Burley" userId="f34b3178710d00ff" providerId="LiveId" clId="{8B38DAD5-1427-4408-82E5-94BBD8426F89}" dt="2022-06-18T05:24:12.475" v="582" actId="14100"/>
          <ac:picMkLst>
            <pc:docMk/>
            <pc:sldMk cId="3203231194" sldId="256"/>
            <ac:picMk id="5" creationId="{296DF777-FE72-A057-E396-541A11300B54}"/>
          </ac:picMkLst>
        </pc:picChg>
        <pc:picChg chg="add mod">
          <ac:chgData name="Chris Burley" userId="f34b3178710d00ff" providerId="LiveId" clId="{8B38DAD5-1427-4408-82E5-94BBD8426F89}" dt="2022-06-18T04:26:15.091" v="64" actId="1076"/>
          <ac:picMkLst>
            <pc:docMk/>
            <pc:sldMk cId="3203231194" sldId="256"/>
            <ac:picMk id="7" creationId="{C9F22321-0E77-B221-C71A-5D3C797C2C2D}"/>
          </ac:picMkLst>
        </pc:picChg>
        <pc:picChg chg="add mod">
          <ac:chgData name="Chris Burley" userId="f34b3178710d00ff" providerId="LiveId" clId="{8B38DAD5-1427-4408-82E5-94BBD8426F89}" dt="2022-06-18T04:21:42.884" v="14" actId="1076"/>
          <ac:picMkLst>
            <pc:docMk/>
            <pc:sldMk cId="3203231194" sldId="256"/>
            <ac:picMk id="9" creationId="{49633032-EDD7-67D6-83FC-D016BD66803B}"/>
          </ac:picMkLst>
        </pc:picChg>
        <pc:picChg chg="add mod">
          <ac:chgData name="Chris Burley" userId="f34b3178710d00ff" providerId="LiveId" clId="{8B38DAD5-1427-4408-82E5-94BBD8426F89}" dt="2022-06-18T04:21:38.692" v="13" actId="1076"/>
          <ac:picMkLst>
            <pc:docMk/>
            <pc:sldMk cId="3203231194" sldId="256"/>
            <ac:picMk id="11" creationId="{81AFCE9B-FF29-BF32-259B-728C0C469399}"/>
          </ac:picMkLst>
        </pc:picChg>
        <pc:picChg chg="add mod">
          <ac:chgData name="Chris Burley" userId="f34b3178710d00ff" providerId="LiveId" clId="{8B38DAD5-1427-4408-82E5-94BBD8426F89}" dt="2022-06-18T04:26:19.792" v="66" actId="571"/>
          <ac:picMkLst>
            <pc:docMk/>
            <pc:sldMk cId="3203231194" sldId="256"/>
            <ac:picMk id="16" creationId="{05EE6AC2-AA44-1FD4-1477-991969BD0B88}"/>
          </ac:picMkLst>
        </pc:picChg>
        <pc:picChg chg="add mod">
          <ac:chgData name="Chris Burley" userId="f34b3178710d00ff" providerId="LiveId" clId="{8B38DAD5-1427-4408-82E5-94BBD8426F89}" dt="2022-06-18T04:28:25.796" v="83" actId="1076"/>
          <ac:picMkLst>
            <pc:docMk/>
            <pc:sldMk cId="3203231194" sldId="256"/>
            <ac:picMk id="19" creationId="{E83D2C8A-EBCC-C169-312F-23CCC6553C52}"/>
          </ac:picMkLst>
        </pc:picChg>
        <pc:cxnChg chg="add mod">
          <ac:chgData name="Chris Burley" userId="f34b3178710d00ff" providerId="LiveId" clId="{8B38DAD5-1427-4408-82E5-94BBD8426F89}" dt="2022-06-18T04:28:55.734" v="86" actId="14100"/>
          <ac:cxnSpMkLst>
            <pc:docMk/>
            <pc:sldMk cId="3203231194" sldId="256"/>
            <ac:cxnSpMk id="21" creationId="{C802E772-8531-2EB4-1902-1598A615E31E}"/>
          </ac:cxnSpMkLst>
        </pc:cxnChg>
      </pc:sldChg>
      <pc:sldChg chg="addSp delSp modSp new mod addAnim delAnim modAnim">
        <pc:chgData name="Chris Burley" userId="f34b3178710d00ff" providerId="LiveId" clId="{8B38DAD5-1427-4408-82E5-94BBD8426F89}" dt="2022-06-19T02:14:33.316" v="1442"/>
        <pc:sldMkLst>
          <pc:docMk/>
          <pc:sldMk cId="648202745" sldId="257"/>
        </pc:sldMkLst>
        <pc:spChg chg="add mod">
          <ac:chgData name="Chris Burley" userId="f34b3178710d00ff" providerId="LiveId" clId="{8B38DAD5-1427-4408-82E5-94BBD8426F89}" dt="2022-06-19T02:12:56.813" v="1434" actId="1582"/>
          <ac:spMkLst>
            <pc:docMk/>
            <pc:sldMk cId="648202745" sldId="257"/>
            <ac:spMk id="5" creationId="{9E9AE3D7-1845-045C-6A64-025553561886}"/>
          </ac:spMkLst>
        </pc:spChg>
        <pc:spChg chg="add mod">
          <ac:chgData name="Chris Burley" userId="f34b3178710d00ff" providerId="LiveId" clId="{8B38DAD5-1427-4408-82E5-94BBD8426F89}" dt="2022-06-18T05:23:46.233" v="578" actId="1076"/>
          <ac:spMkLst>
            <pc:docMk/>
            <pc:sldMk cId="648202745" sldId="257"/>
            <ac:spMk id="13" creationId="{D3745CE2-9A9B-D8DF-0A30-36CC40F50C61}"/>
          </ac:spMkLst>
        </pc:spChg>
        <pc:spChg chg="add mod">
          <ac:chgData name="Chris Burley" userId="f34b3178710d00ff" providerId="LiveId" clId="{8B38DAD5-1427-4408-82E5-94BBD8426F89}" dt="2022-06-18T05:23:46.233" v="578" actId="1076"/>
          <ac:spMkLst>
            <pc:docMk/>
            <pc:sldMk cId="648202745" sldId="257"/>
            <ac:spMk id="14" creationId="{36219859-A0F4-E1E5-701F-63CEE83C8F2B}"/>
          </ac:spMkLst>
        </pc:spChg>
        <pc:spChg chg="add mod">
          <ac:chgData name="Chris Burley" userId="f34b3178710d00ff" providerId="LiveId" clId="{8B38DAD5-1427-4408-82E5-94BBD8426F89}" dt="2022-06-19T02:11:56.883" v="1427" actId="1076"/>
          <ac:spMkLst>
            <pc:docMk/>
            <pc:sldMk cId="648202745" sldId="257"/>
            <ac:spMk id="20" creationId="{A7ABD99C-0BFF-C32D-FF47-955D7A80A045}"/>
          </ac:spMkLst>
        </pc:spChg>
        <pc:graphicFrameChg chg="add del mod">
          <ac:chgData name="Chris Burley" userId="f34b3178710d00ff" providerId="LiveId" clId="{8B38DAD5-1427-4408-82E5-94BBD8426F89}" dt="2022-06-18T04:40:02.621" v="125" actId="478"/>
          <ac:graphicFrameMkLst>
            <pc:docMk/>
            <pc:sldMk cId="648202745" sldId="257"/>
            <ac:graphicFrameMk id="2" creationId="{31F8A856-14BB-DF7D-E0BA-4C941D434326}"/>
          </ac:graphicFrameMkLst>
        </pc:graphicFrameChg>
        <pc:picChg chg="add mod ord">
          <ac:chgData name="Chris Burley" userId="f34b3178710d00ff" providerId="LiveId" clId="{8B38DAD5-1427-4408-82E5-94BBD8426F89}" dt="2022-06-19T02:11:28.852" v="1423" actId="167"/>
          <ac:picMkLst>
            <pc:docMk/>
            <pc:sldMk cId="648202745" sldId="257"/>
            <ac:picMk id="3" creationId="{D7B92EDE-05C1-0650-1219-D53B2F68F2A1}"/>
          </ac:picMkLst>
        </pc:picChg>
        <pc:picChg chg="add del mod">
          <ac:chgData name="Chris Burley" userId="f34b3178710d00ff" providerId="LiveId" clId="{8B38DAD5-1427-4408-82E5-94BBD8426F89}" dt="2022-06-18T04:39:00.089" v="120" actId="22"/>
          <ac:picMkLst>
            <pc:docMk/>
            <pc:sldMk cId="648202745" sldId="257"/>
            <ac:picMk id="4" creationId="{686E2FBD-E6ED-7826-9F05-8FDBCFB40175}"/>
          </ac:picMkLst>
        </pc:picChg>
        <pc:picChg chg="add mod ord">
          <ac:chgData name="Chris Burley" userId="f34b3178710d00ff" providerId="LiveId" clId="{8B38DAD5-1427-4408-82E5-94BBD8426F89}" dt="2022-06-19T02:11:32.893" v="1424" actId="167"/>
          <ac:picMkLst>
            <pc:docMk/>
            <pc:sldMk cId="648202745" sldId="257"/>
            <ac:picMk id="6" creationId="{27AB0E33-F2B7-3259-CCEE-D739F125E4F4}"/>
          </ac:picMkLst>
        </pc:picChg>
        <pc:picChg chg="add mod">
          <ac:chgData name="Chris Burley" userId="f34b3178710d00ff" providerId="LiveId" clId="{8B38DAD5-1427-4408-82E5-94BBD8426F89}" dt="2022-06-18T05:23:08.281" v="571" actId="14100"/>
          <ac:picMkLst>
            <pc:docMk/>
            <pc:sldMk cId="648202745" sldId="257"/>
            <ac:picMk id="8" creationId="{A8DE0BA4-2AD0-CE63-6C4B-30C92CFFE311}"/>
          </ac:picMkLst>
        </pc:picChg>
        <pc:picChg chg="add mod">
          <ac:chgData name="Chris Burley" userId="f34b3178710d00ff" providerId="LiveId" clId="{8B38DAD5-1427-4408-82E5-94BBD8426F89}" dt="2022-06-19T02:11:16.052" v="1420" actId="1076"/>
          <ac:picMkLst>
            <pc:docMk/>
            <pc:sldMk cId="648202745" sldId="257"/>
            <ac:picMk id="10" creationId="{B6BDEDE6-664E-4E04-7480-AE7DCC04C088}"/>
          </ac:picMkLst>
        </pc:picChg>
        <pc:picChg chg="add del mod ord">
          <ac:chgData name="Chris Burley" userId="f34b3178710d00ff" providerId="LiveId" clId="{8B38DAD5-1427-4408-82E5-94BBD8426F89}" dt="2022-06-19T02:11:21.780" v="1422" actId="478"/>
          <ac:picMkLst>
            <pc:docMk/>
            <pc:sldMk cId="648202745" sldId="257"/>
            <ac:picMk id="12" creationId="{F901E1BB-B4B0-7CF4-AF48-AB25C2CF5D87}"/>
          </ac:picMkLst>
        </pc:picChg>
        <pc:picChg chg="add mod">
          <ac:chgData name="Chris Burley" userId="f34b3178710d00ff" providerId="LiveId" clId="{8B38DAD5-1427-4408-82E5-94BBD8426F89}" dt="2022-06-18T05:22:58.201" v="570" actId="1076"/>
          <ac:picMkLst>
            <pc:docMk/>
            <pc:sldMk cId="648202745" sldId="257"/>
            <ac:picMk id="18" creationId="{823280AB-7802-FC11-368E-3F13C1E343FC}"/>
          </ac:picMkLst>
        </pc:picChg>
        <pc:cxnChg chg="add mod">
          <ac:chgData name="Chris Burley" userId="f34b3178710d00ff" providerId="LiveId" clId="{8B38DAD5-1427-4408-82E5-94BBD8426F89}" dt="2022-06-19T02:13:27.788" v="1438" actId="14100"/>
          <ac:cxnSpMkLst>
            <pc:docMk/>
            <pc:sldMk cId="648202745" sldId="257"/>
            <ac:cxnSpMk id="16" creationId="{24D49503-B3EE-38E1-2B50-F215C984E8DA}"/>
          </ac:cxnSpMkLst>
        </pc:cxnChg>
      </pc:sldChg>
      <pc:sldChg chg="addSp delSp modSp new mod modAnim">
        <pc:chgData name="Chris Burley" userId="f34b3178710d00ff" providerId="LiveId" clId="{8B38DAD5-1427-4408-82E5-94BBD8426F89}" dt="2022-06-19T02:15:19.197" v="1446"/>
        <pc:sldMkLst>
          <pc:docMk/>
          <pc:sldMk cId="2182491617" sldId="258"/>
        </pc:sldMkLst>
        <pc:spChg chg="add mod">
          <ac:chgData name="Chris Burley" userId="f34b3178710d00ff" providerId="LiveId" clId="{8B38DAD5-1427-4408-82E5-94BBD8426F89}" dt="2022-06-18T05:11:00.820" v="481" actId="208"/>
          <ac:spMkLst>
            <pc:docMk/>
            <pc:sldMk cId="2182491617" sldId="258"/>
            <ac:spMk id="18" creationId="{9CC083E6-8A7D-3E6A-2F53-C7CF8105FCC8}"/>
          </ac:spMkLst>
        </pc:spChg>
        <pc:spChg chg="add mod">
          <ac:chgData name="Chris Burley" userId="f34b3178710d00ff" providerId="LiveId" clId="{8B38DAD5-1427-4408-82E5-94BBD8426F89}" dt="2022-06-18T05:27:43.879" v="619" actId="313"/>
          <ac:spMkLst>
            <pc:docMk/>
            <pc:sldMk cId="2182491617" sldId="258"/>
            <ac:spMk id="19" creationId="{A01DEB23-21BF-9C73-BF63-73E1F23A9422}"/>
          </ac:spMkLst>
        </pc:spChg>
        <pc:spChg chg="add del">
          <ac:chgData name="Chris Burley" userId="f34b3178710d00ff" providerId="LiveId" clId="{8B38DAD5-1427-4408-82E5-94BBD8426F89}" dt="2022-06-18T05:11:44.590" v="485" actId="478"/>
          <ac:spMkLst>
            <pc:docMk/>
            <pc:sldMk cId="2182491617" sldId="258"/>
            <ac:spMk id="20" creationId="{5C1A34A7-5C12-117A-32EC-27B3E3A8D1BC}"/>
          </ac:spMkLst>
        </pc:spChg>
        <pc:spChg chg="add mod">
          <ac:chgData name="Chris Burley" userId="f34b3178710d00ff" providerId="LiveId" clId="{8B38DAD5-1427-4408-82E5-94BBD8426F89}" dt="2022-06-18T05:12:08.946" v="487" actId="207"/>
          <ac:spMkLst>
            <pc:docMk/>
            <pc:sldMk cId="2182491617" sldId="258"/>
            <ac:spMk id="21" creationId="{50FAB4B7-607E-C653-B7BB-818A22667013}"/>
          </ac:spMkLst>
        </pc:spChg>
        <pc:spChg chg="add mod">
          <ac:chgData name="Chris Burley" userId="f34b3178710d00ff" providerId="LiveId" clId="{8B38DAD5-1427-4408-82E5-94BBD8426F89}" dt="2022-06-18T05:13:50.570" v="506" actId="14100"/>
          <ac:spMkLst>
            <pc:docMk/>
            <pc:sldMk cId="2182491617" sldId="258"/>
            <ac:spMk id="22" creationId="{57C640B7-580A-9807-0894-68DDE631A7AA}"/>
          </ac:spMkLst>
        </pc:spChg>
        <pc:spChg chg="add mod">
          <ac:chgData name="Chris Burley" userId="f34b3178710d00ff" providerId="LiveId" clId="{8B38DAD5-1427-4408-82E5-94BBD8426F89}" dt="2022-06-18T05:14:07.162" v="509" actId="14100"/>
          <ac:spMkLst>
            <pc:docMk/>
            <pc:sldMk cId="2182491617" sldId="258"/>
            <ac:spMk id="23" creationId="{D6735F44-1E58-42C5-0538-57378D5E22B9}"/>
          </ac:spMkLst>
        </pc:spChg>
        <pc:spChg chg="add mod">
          <ac:chgData name="Chris Burley" userId="f34b3178710d00ff" providerId="LiveId" clId="{8B38DAD5-1427-4408-82E5-94BBD8426F89}" dt="2022-06-18T05:14:23.306" v="510" actId="1076"/>
          <ac:spMkLst>
            <pc:docMk/>
            <pc:sldMk cId="2182491617" sldId="258"/>
            <ac:spMk id="24" creationId="{62AE1BCC-FCB8-E02C-CA2F-58CED8864EE2}"/>
          </ac:spMkLst>
        </pc:spChg>
        <pc:picChg chg="add del mod">
          <ac:chgData name="Chris Burley" userId="f34b3178710d00ff" providerId="LiveId" clId="{8B38DAD5-1427-4408-82E5-94BBD8426F89}" dt="2022-06-18T05:06:46.114" v="249" actId="21"/>
          <ac:picMkLst>
            <pc:docMk/>
            <pc:sldMk cId="2182491617" sldId="258"/>
            <ac:picMk id="3" creationId="{4A3BCEF6-067E-AC55-69F7-E80427CCC921}"/>
          </ac:picMkLst>
        </pc:picChg>
        <pc:picChg chg="add del mod">
          <ac:chgData name="Chris Burley" userId="f34b3178710d00ff" providerId="LiveId" clId="{8B38DAD5-1427-4408-82E5-94BBD8426F89}" dt="2022-06-18T05:06:57.798" v="254" actId="21"/>
          <ac:picMkLst>
            <pc:docMk/>
            <pc:sldMk cId="2182491617" sldId="258"/>
            <ac:picMk id="5" creationId="{2777AA7D-BE97-5FE4-CA2B-EADCC2D56500}"/>
          </ac:picMkLst>
        </pc:picChg>
        <pc:picChg chg="add del mod">
          <ac:chgData name="Chris Burley" userId="f34b3178710d00ff" providerId="LiveId" clId="{8B38DAD5-1427-4408-82E5-94BBD8426F89}" dt="2022-06-18T05:07:03.456" v="257" actId="21"/>
          <ac:picMkLst>
            <pc:docMk/>
            <pc:sldMk cId="2182491617" sldId="258"/>
            <ac:picMk id="7" creationId="{6D98B97E-D0FA-EC54-1B97-309DCD49D359}"/>
          </ac:picMkLst>
        </pc:picChg>
        <pc:picChg chg="add del mod">
          <ac:chgData name="Chris Burley" userId="f34b3178710d00ff" providerId="LiveId" clId="{8B38DAD5-1427-4408-82E5-94BBD8426F89}" dt="2022-06-18T05:06:50.500" v="251" actId="21"/>
          <ac:picMkLst>
            <pc:docMk/>
            <pc:sldMk cId="2182491617" sldId="258"/>
            <ac:picMk id="9" creationId="{DC4A391C-0ED8-C37F-9FAE-F166953E84F0}"/>
          </ac:picMkLst>
        </pc:picChg>
        <pc:picChg chg="add mod">
          <ac:chgData name="Chris Burley" userId="f34b3178710d00ff" providerId="LiveId" clId="{8B38DAD5-1427-4408-82E5-94BBD8426F89}" dt="2022-06-18T05:08:27.506" v="282" actId="14100"/>
          <ac:picMkLst>
            <pc:docMk/>
            <pc:sldMk cId="2182491617" sldId="258"/>
            <ac:picMk id="11" creationId="{CA06F695-DD45-E408-9871-AD29FB66825C}"/>
          </ac:picMkLst>
        </pc:picChg>
        <pc:picChg chg="add mod">
          <ac:chgData name="Chris Burley" userId="f34b3178710d00ff" providerId="LiveId" clId="{8B38DAD5-1427-4408-82E5-94BBD8426F89}" dt="2022-06-18T05:13:46.803" v="505" actId="1076"/>
          <ac:picMkLst>
            <pc:docMk/>
            <pc:sldMk cId="2182491617" sldId="258"/>
            <ac:picMk id="13" creationId="{C165B98A-41B8-6E6E-0093-A7ED53220C79}"/>
          </ac:picMkLst>
        </pc:picChg>
        <pc:picChg chg="add mod">
          <ac:chgData name="Chris Burley" userId="f34b3178710d00ff" providerId="LiveId" clId="{8B38DAD5-1427-4408-82E5-94BBD8426F89}" dt="2022-06-18T05:13:55.289" v="507" actId="14100"/>
          <ac:picMkLst>
            <pc:docMk/>
            <pc:sldMk cId="2182491617" sldId="258"/>
            <ac:picMk id="15" creationId="{988CD5DE-E636-883F-9013-AF2789542434}"/>
          </ac:picMkLst>
        </pc:picChg>
        <pc:picChg chg="add mod">
          <ac:chgData name="Chris Burley" userId="f34b3178710d00ff" providerId="LiveId" clId="{8B38DAD5-1427-4408-82E5-94BBD8426F89}" dt="2022-06-18T05:14:23.306" v="510" actId="1076"/>
          <ac:picMkLst>
            <pc:docMk/>
            <pc:sldMk cId="2182491617" sldId="258"/>
            <ac:picMk id="17" creationId="{7C51DB2F-91CB-C8D5-32BE-73F72FE11F2F}"/>
          </ac:picMkLst>
        </pc:picChg>
      </pc:sldChg>
      <pc:sldChg chg="addSp modSp new mod modAnim">
        <pc:chgData name="Chris Burley" userId="f34b3178710d00ff" providerId="LiveId" clId="{8B38DAD5-1427-4408-82E5-94BBD8426F89}" dt="2022-06-20T23:22:07.729" v="2037"/>
        <pc:sldMkLst>
          <pc:docMk/>
          <pc:sldMk cId="2460142415" sldId="259"/>
        </pc:sldMkLst>
        <pc:spChg chg="add mod">
          <ac:chgData name="Chris Burley" userId="f34b3178710d00ff" providerId="LiveId" clId="{8B38DAD5-1427-4408-82E5-94BBD8426F89}" dt="2022-06-18T05:22:12.889" v="566" actId="1076"/>
          <ac:spMkLst>
            <pc:docMk/>
            <pc:sldMk cId="2460142415" sldId="259"/>
            <ac:spMk id="8" creationId="{84F66190-C3D7-617F-1116-F00BC03C6476}"/>
          </ac:spMkLst>
        </pc:spChg>
        <pc:spChg chg="add mod">
          <ac:chgData name="Chris Burley" userId="f34b3178710d00ff" providerId="LiveId" clId="{8B38DAD5-1427-4408-82E5-94BBD8426F89}" dt="2022-06-18T05:29:00.685" v="621" actId="20577"/>
          <ac:spMkLst>
            <pc:docMk/>
            <pc:sldMk cId="2460142415" sldId="259"/>
            <ac:spMk id="9" creationId="{3AD4C310-CBA4-1AA1-66D9-2A50B0A2E441}"/>
          </ac:spMkLst>
        </pc:spChg>
        <pc:spChg chg="add mod">
          <ac:chgData name="Chris Burley" userId="f34b3178710d00ff" providerId="LiveId" clId="{8B38DAD5-1427-4408-82E5-94BBD8426F89}" dt="2022-06-18T05:26:03.409" v="593" actId="1076"/>
          <ac:spMkLst>
            <pc:docMk/>
            <pc:sldMk cId="2460142415" sldId="259"/>
            <ac:spMk id="10" creationId="{97EA707D-21D7-52AC-6514-ACF69C4A2D46}"/>
          </ac:spMkLst>
        </pc:spChg>
        <pc:spChg chg="add mod">
          <ac:chgData name="Chris Burley" userId="f34b3178710d00ff" providerId="LiveId" clId="{8B38DAD5-1427-4408-82E5-94BBD8426F89}" dt="2022-06-18T05:29:04.164" v="623" actId="20577"/>
          <ac:spMkLst>
            <pc:docMk/>
            <pc:sldMk cId="2460142415" sldId="259"/>
            <ac:spMk id="11" creationId="{78C807CF-0F62-F3A4-A9AE-4F1A39C9A882}"/>
          </ac:spMkLst>
        </pc:spChg>
        <pc:spChg chg="add mod">
          <ac:chgData name="Chris Burley" userId="f34b3178710d00ff" providerId="LiveId" clId="{8B38DAD5-1427-4408-82E5-94BBD8426F89}" dt="2022-06-20T23:19:23.840" v="2022" actId="207"/>
          <ac:spMkLst>
            <pc:docMk/>
            <pc:sldMk cId="2460142415" sldId="259"/>
            <ac:spMk id="14" creationId="{611BD52F-B47A-396A-A9FA-32A9EE3186DE}"/>
          </ac:spMkLst>
        </pc:spChg>
        <pc:spChg chg="add mod">
          <ac:chgData name="Chris Burley" userId="f34b3178710d00ff" providerId="LiveId" clId="{8B38DAD5-1427-4408-82E5-94BBD8426F89}" dt="2022-06-20T23:19:04.474" v="2021" actId="20577"/>
          <ac:spMkLst>
            <pc:docMk/>
            <pc:sldMk cId="2460142415" sldId="259"/>
            <ac:spMk id="17" creationId="{DA5F4844-3776-8BA6-FD50-C1D105EDD16C}"/>
          </ac:spMkLst>
        </pc:spChg>
        <pc:picChg chg="add mod">
          <ac:chgData name="Chris Burley" userId="f34b3178710d00ff" providerId="LiveId" clId="{8B38DAD5-1427-4408-82E5-94BBD8426F89}" dt="2022-06-18T05:22:01.962" v="564" actId="1076"/>
          <ac:picMkLst>
            <pc:docMk/>
            <pc:sldMk cId="2460142415" sldId="259"/>
            <ac:picMk id="2" creationId="{5CF27FD5-3350-5D60-72CA-088829B9CECC}"/>
          </ac:picMkLst>
        </pc:picChg>
        <pc:picChg chg="add mod">
          <ac:chgData name="Chris Burley" userId="f34b3178710d00ff" providerId="LiveId" clId="{8B38DAD5-1427-4408-82E5-94BBD8426F89}" dt="2022-06-18T05:21:58.137" v="563" actId="1076"/>
          <ac:picMkLst>
            <pc:docMk/>
            <pc:sldMk cId="2460142415" sldId="259"/>
            <ac:picMk id="3" creationId="{CB2EBAC8-C707-BE57-79BB-3AAE5BC1DAD8}"/>
          </ac:picMkLst>
        </pc:picChg>
        <pc:picChg chg="add mod">
          <ac:chgData name="Chris Burley" userId="f34b3178710d00ff" providerId="LiveId" clId="{8B38DAD5-1427-4408-82E5-94BBD8426F89}" dt="2022-06-18T05:26:12.450" v="594" actId="1076"/>
          <ac:picMkLst>
            <pc:docMk/>
            <pc:sldMk cId="2460142415" sldId="259"/>
            <ac:picMk id="4" creationId="{C214525C-459C-0A44-654B-778396D520D1}"/>
          </ac:picMkLst>
        </pc:picChg>
        <pc:picChg chg="add mod">
          <ac:chgData name="Chris Burley" userId="f34b3178710d00ff" providerId="LiveId" clId="{8B38DAD5-1427-4408-82E5-94BBD8426F89}" dt="2022-06-18T05:22:12.889" v="566" actId="1076"/>
          <ac:picMkLst>
            <pc:docMk/>
            <pc:sldMk cId="2460142415" sldId="259"/>
            <ac:picMk id="5" creationId="{7B85DE27-FBE0-A414-A3F8-CABA2A91FD03}"/>
          </ac:picMkLst>
        </pc:picChg>
        <pc:picChg chg="add mod">
          <ac:chgData name="Chris Burley" userId="f34b3178710d00ff" providerId="LiveId" clId="{8B38DAD5-1427-4408-82E5-94BBD8426F89}" dt="2022-06-18T05:25:16.258" v="587" actId="1076"/>
          <ac:picMkLst>
            <pc:docMk/>
            <pc:sldMk cId="2460142415" sldId="259"/>
            <ac:picMk id="7" creationId="{932362A5-4CBD-807E-F45C-502ADFC3F1F2}"/>
          </ac:picMkLst>
        </pc:picChg>
        <pc:picChg chg="add mod ord">
          <ac:chgData name="Chris Burley" userId="f34b3178710d00ff" providerId="LiveId" clId="{8B38DAD5-1427-4408-82E5-94BBD8426F89}" dt="2022-06-18T05:21:29.163" v="558" actId="167"/>
          <ac:picMkLst>
            <pc:docMk/>
            <pc:sldMk cId="2460142415" sldId="259"/>
            <ac:picMk id="13" creationId="{4BE0925F-1F49-A54E-7E39-51E8698213DA}"/>
          </ac:picMkLst>
        </pc:picChg>
        <pc:cxnChg chg="add mod">
          <ac:chgData name="Chris Burley" userId="f34b3178710d00ff" providerId="LiveId" clId="{8B38DAD5-1427-4408-82E5-94BBD8426F89}" dt="2022-06-18T05:26:31.249" v="598" actId="14100"/>
          <ac:cxnSpMkLst>
            <pc:docMk/>
            <pc:sldMk cId="2460142415" sldId="259"/>
            <ac:cxnSpMk id="15" creationId="{46DAEFDA-DDC7-2FB0-FD4C-1ACC461476DE}"/>
          </ac:cxnSpMkLst>
        </pc:cxnChg>
        <pc:cxnChg chg="add mod">
          <ac:chgData name="Chris Burley" userId="f34b3178710d00ff" providerId="LiveId" clId="{8B38DAD5-1427-4408-82E5-94BBD8426F89}" dt="2022-06-18T05:26:39.802" v="599" actId="14100"/>
          <ac:cxnSpMkLst>
            <pc:docMk/>
            <pc:sldMk cId="2460142415" sldId="259"/>
            <ac:cxnSpMk id="16" creationId="{32FC6BCD-7E73-50E0-92D1-25DF53D2A771}"/>
          </ac:cxnSpMkLst>
        </pc:cxnChg>
      </pc:sldChg>
      <pc:sldChg chg="addSp delSp modSp new mod delAnim modAnim">
        <pc:chgData name="Chris Burley" userId="f34b3178710d00ff" providerId="LiveId" clId="{8B38DAD5-1427-4408-82E5-94BBD8426F89}" dt="2022-06-20T23:35:46.362" v="2260"/>
        <pc:sldMkLst>
          <pc:docMk/>
          <pc:sldMk cId="2483001251" sldId="260"/>
        </pc:sldMkLst>
        <pc:spChg chg="add">
          <ac:chgData name="Chris Burley" userId="f34b3178710d00ff" providerId="LiveId" clId="{8B38DAD5-1427-4408-82E5-94BBD8426F89}" dt="2022-06-19T01:26:03.247" v="625" actId="11529"/>
          <ac:spMkLst>
            <pc:docMk/>
            <pc:sldMk cId="2483001251" sldId="260"/>
            <ac:spMk id="2" creationId="{DDD65ECA-03F2-D3AD-3EAE-A62363DB8AD3}"/>
          </ac:spMkLst>
        </pc:spChg>
        <pc:spChg chg="add mod">
          <ac:chgData name="Chris Burley" userId="f34b3178710d00ff" providerId="LiveId" clId="{8B38DAD5-1427-4408-82E5-94BBD8426F89}" dt="2022-06-19T01:26:51.069" v="693" actId="1076"/>
          <ac:spMkLst>
            <pc:docMk/>
            <pc:sldMk cId="2483001251" sldId="260"/>
            <ac:spMk id="3" creationId="{82F5BA84-8406-01D9-06BF-F11E3C16E658}"/>
          </ac:spMkLst>
        </pc:spChg>
        <pc:spChg chg="add mod">
          <ac:chgData name="Chris Burley" userId="f34b3178710d00ff" providerId="LiveId" clId="{8B38DAD5-1427-4408-82E5-94BBD8426F89}" dt="2022-06-20T23:29:08.494" v="2201" actId="1076"/>
          <ac:spMkLst>
            <pc:docMk/>
            <pc:sldMk cId="2483001251" sldId="260"/>
            <ac:spMk id="6" creationId="{E9C6EE7C-E9AD-F3B9-B16E-310E0DEA41EB}"/>
          </ac:spMkLst>
        </pc:spChg>
        <pc:spChg chg="add mod">
          <ac:chgData name="Chris Burley" userId="f34b3178710d00ff" providerId="LiveId" clId="{8B38DAD5-1427-4408-82E5-94BBD8426F89}" dt="2022-06-20T23:30:55.220" v="2212" actId="1076"/>
          <ac:spMkLst>
            <pc:docMk/>
            <pc:sldMk cId="2483001251" sldId="260"/>
            <ac:spMk id="7" creationId="{0870CDB7-AA10-A2C4-12E9-536C0E0411D8}"/>
          </ac:spMkLst>
        </pc:spChg>
        <pc:spChg chg="add mod">
          <ac:chgData name="Chris Burley" userId="f34b3178710d00ff" providerId="LiveId" clId="{8B38DAD5-1427-4408-82E5-94BBD8426F89}" dt="2022-06-20T23:33:06.780" v="2226" actId="1076"/>
          <ac:spMkLst>
            <pc:docMk/>
            <pc:sldMk cId="2483001251" sldId="260"/>
            <ac:spMk id="8" creationId="{D5D641B3-57FF-032B-9632-51B322CAACB1}"/>
          </ac:spMkLst>
        </pc:spChg>
        <pc:spChg chg="add mod">
          <ac:chgData name="Chris Burley" userId="f34b3178710d00ff" providerId="LiveId" clId="{8B38DAD5-1427-4408-82E5-94BBD8426F89}" dt="2022-06-20T23:33:25.988" v="2232" actId="1076"/>
          <ac:spMkLst>
            <pc:docMk/>
            <pc:sldMk cId="2483001251" sldId="260"/>
            <ac:spMk id="9" creationId="{8C48C709-B08F-8417-7710-E140EE8F8AA3}"/>
          </ac:spMkLst>
        </pc:spChg>
        <pc:spChg chg="add mod ord">
          <ac:chgData name="Chris Burley" userId="f34b3178710d00ff" providerId="LiveId" clId="{8B38DAD5-1427-4408-82E5-94BBD8426F89}" dt="2022-06-20T23:30:44.076" v="2209" actId="1076"/>
          <ac:spMkLst>
            <pc:docMk/>
            <pc:sldMk cId="2483001251" sldId="260"/>
            <ac:spMk id="10" creationId="{3CCB71B2-B402-141B-4514-61552A0D963B}"/>
          </ac:spMkLst>
        </pc:spChg>
        <pc:spChg chg="add mod ord">
          <ac:chgData name="Chris Burley" userId="f34b3178710d00ff" providerId="LiveId" clId="{8B38DAD5-1427-4408-82E5-94BBD8426F89}" dt="2022-06-20T23:32:59.092" v="2225" actId="1076"/>
          <ac:spMkLst>
            <pc:docMk/>
            <pc:sldMk cId="2483001251" sldId="260"/>
            <ac:spMk id="11" creationId="{07A1EA6D-D150-3049-AC66-39806CDACE9F}"/>
          </ac:spMkLst>
        </pc:spChg>
        <pc:spChg chg="add mod ord">
          <ac:chgData name="Chris Burley" userId="f34b3178710d00ff" providerId="LiveId" clId="{8B38DAD5-1427-4408-82E5-94BBD8426F89}" dt="2022-06-20T23:33:22.436" v="2231" actId="1076"/>
          <ac:spMkLst>
            <pc:docMk/>
            <pc:sldMk cId="2483001251" sldId="260"/>
            <ac:spMk id="12" creationId="{19D4684D-7C68-A1C4-9B96-079C604AACE0}"/>
          </ac:spMkLst>
        </pc:spChg>
        <pc:picChg chg="add del mod">
          <ac:chgData name="Chris Burley" userId="f34b3178710d00ff" providerId="LiveId" clId="{8B38DAD5-1427-4408-82E5-94BBD8426F89}" dt="2022-06-20T23:30:19.305" v="2202" actId="478"/>
          <ac:picMkLst>
            <pc:docMk/>
            <pc:sldMk cId="2483001251" sldId="260"/>
            <ac:picMk id="5" creationId="{868DB301-1AD1-C306-A9FF-1920199C98D5}"/>
          </ac:picMkLst>
        </pc:picChg>
        <pc:picChg chg="add mod ord">
          <ac:chgData name="Chris Burley" userId="f34b3178710d00ff" providerId="LiveId" clId="{8B38DAD5-1427-4408-82E5-94BBD8426F89}" dt="2022-06-20T23:32:50.604" v="2224" actId="14100"/>
          <ac:picMkLst>
            <pc:docMk/>
            <pc:sldMk cId="2483001251" sldId="260"/>
            <ac:picMk id="13" creationId="{EC0CE5B4-DDE7-E189-7559-ECFB52844338}"/>
          </ac:picMkLst>
        </pc:picChg>
        <pc:picChg chg="add mod ord">
          <ac:chgData name="Chris Burley" userId="f34b3178710d00ff" providerId="LiveId" clId="{8B38DAD5-1427-4408-82E5-94BBD8426F89}" dt="2022-06-20T23:32:03.542" v="2220" actId="167"/>
          <ac:picMkLst>
            <pc:docMk/>
            <pc:sldMk cId="2483001251" sldId="260"/>
            <ac:picMk id="19" creationId="{F0E4DEB7-6BA5-ADE1-AB88-DB3DF4A0B6E1}"/>
          </ac:picMkLst>
        </pc:picChg>
        <pc:picChg chg="add mod ord">
          <ac:chgData name="Chris Burley" userId="f34b3178710d00ff" providerId="LiveId" clId="{8B38DAD5-1427-4408-82E5-94BBD8426F89}" dt="2022-06-20T23:33:29.348" v="2233" actId="167"/>
          <ac:picMkLst>
            <pc:docMk/>
            <pc:sldMk cId="2483001251" sldId="260"/>
            <ac:picMk id="23" creationId="{14B33161-C2DF-80E0-2C4B-2700264CEBE5}"/>
          </ac:picMkLst>
        </pc:picChg>
        <pc:cxnChg chg="add mod">
          <ac:chgData name="Chris Burley" userId="f34b3178710d00ff" providerId="LiveId" clId="{8B38DAD5-1427-4408-82E5-94BBD8426F89}" dt="2022-06-20T23:30:51.348" v="2211" actId="14100"/>
          <ac:cxnSpMkLst>
            <pc:docMk/>
            <pc:sldMk cId="2483001251" sldId="260"/>
            <ac:cxnSpMk id="14" creationId="{AD586607-3392-939C-4221-A8E49FF55C8A}"/>
          </ac:cxnSpMkLst>
        </pc:cxnChg>
        <pc:cxnChg chg="add mod">
          <ac:chgData name="Chris Burley" userId="f34b3178710d00ff" providerId="LiveId" clId="{8B38DAD5-1427-4408-82E5-94BBD8426F89}" dt="2022-06-20T23:33:09.245" v="2227" actId="14100"/>
          <ac:cxnSpMkLst>
            <pc:docMk/>
            <pc:sldMk cId="2483001251" sldId="260"/>
            <ac:cxnSpMk id="18" creationId="{6605E009-BE20-03F9-36C8-6832A71589AA}"/>
          </ac:cxnSpMkLst>
        </pc:cxnChg>
        <pc:cxnChg chg="add mod">
          <ac:chgData name="Chris Burley" userId="f34b3178710d00ff" providerId="LiveId" clId="{8B38DAD5-1427-4408-82E5-94BBD8426F89}" dt="2022-06-20T23:33:36.924" v="2235" actId="14100"/>
          <ac:cxnSpMkLst>
            <pc:docMk/>
            <pc:sldMk cId="2483001251" sldId="260"/>
            <ac:cxnSpMk id="20" creationId="{B540D858-8AF5-B264-3A1D-53E883EE9C03}"/>
          </ac:cxnSpMkLst>
        </pc:cxnChg>
      </pc:sldChg>
      <pc:sldChg chg="addSp delSp modSp mod modAnim">
        <pc:chgData name="Chris Burley" userId="f34b3178710d00ff" providerId="LiveId" clId="{8B38DAD5-1427-4408-82E5-94BBD8426F89}" dt="2022-06-20T23:25:25.281" v="2111" actId="20577"/>
        <pc:sldMkLst>
          <pc:docMk/>
          <pc:sldMk cId="3846630292" sldId="261"/>
        </pc:sldMkLst>
        <pc:spChg chg="mod">
          <ac:chgData name="Chris Burley" userId="f34b3178710d00ff" providerId="LiveId" clId="{8B38DAD5-1427-4408-82E5-94BBD8426F89}" dt="2022-06-20T23:25:25.281" v="2111" actId="20577"/>
          <ac:spMkLst>
            <pc:docMk/>
            <pc:sldMk cId="3846630292" sldId="261"/>
            <ac:spMk id="6" creationId="{E9C6EE7C-E9AD-F3B9-B16E-310E0DEA41EB}"/>
          </ac:spMkLst>
        </pc:spChg>
        <pc:spChg chg="mod">
          <ac:chgData name="Chris Burley" userId="f34b3178710d00ff" providerId="LiveId" clId="{8B38DAD5-1427-4408-82E5-94BBD8426F89}" dt="2022-06-19T01:47:41.381" v="1174" actId="1076"/>
          <ac:spMkLst>
            <pc:docMk/>
            <pc:sldMk cId="3846630292" sldId="261"/>
            <ac:spMk id="7" creationId="{0870CDB7-AA10-A2C4-12E9-536C0E0411D8}"/>
          </ac:spMkLst>
        </pc:spChg>
        <pc:spChg chg="mod">
          <ac:chgData name="Chris Burley" userId="f34b3178710d00ff" providerId="LiveId" clId="{8B38DAD5-1427-4408-82E5-94BBD8426F89}" dt="2022-06-19T01:49:06.308" v="1178" actId="1076"/>
          <ac:spMkLst>
            <pc:docMk/>
            <pc:sldMk cId="3846630292" sldId="261"/>
            <ac:spMk id="8" creationId="{D5D641B3-57FF-032B-9632-51B322CAACB1}"/>
          </ac:spMkLst>
        </pc:spChg>
        <pc:spChg chg="mod">
          <ac:chgData name="Chris Burley" userId="f34b3178710d00ff" providerId="LiveId" clId="{8B38DAD5-1427-4408-82E5-94BBD8426F89}" dt="2022-06-19T01:49:52.693" v="1187" actId="1076"/>
          <ac:spMkLst>
            <pc:docMk/>
            <pc:sldMk cId="3846630292" sldId="261"/>
            <ac:spMk id="9" creationId="{8C48C709-B08F-8417-7710-E140EE8F8AA3}"/>
          </ac:spMkLst>
        </pc:spChg>
        <pc:spChg chg="mod">
          <ac:chgData name="Chris Burley" userId="f34b3178710d00ff" providerId="LiveId" clId="{8B38DAD5-1427-4408-82E5-94BBD8426F89}" dt="2022-06-19T01:47:44.636" v="1175" actId="14100"/>
          <ac:spMkLst>
            <pc:docMk/>
            <pc:sldMk cId="3846630292" sldId="261"/>
            <ac:spMk id="10" creationId="{3CCB71B2-B402-141B-4514-61552A0D963B}"/>
          </ac:spMkLst>
        </pc:spChg>
        <pc:spChg chg="mod ord">
          <ac:chgData name="Chris Burley" userId="f34b3178710d00ff" providerId="LiveId" clId="{8B38DAD5-1427-4408-82E5-94BBD8426F89}" dt="2022-06-19T01:49:10.324" v="1179" actId="14100"/>
          <ac:spMkLst>
            <pc:docMk/>
            <pc:sldMk cId="3846630292" sldId="261"/>
            <ac:spMk id="11" creationId="{07A1EA6D-D150-3049-AC66-39806CDACE9F}"/>
          </ac:spMkLst>
        </pc:spChg>
        <pc:spChg chg="mod">
          <ac:chgData name="Chris Burley" userId="f34b3178710d00ff" providerId="LiveId" clId="{8B38DAD5-1427-4408-82E5-94BBD8426F89}" dt="2022-06-19T01:50:51.820" v="1213" actId="207"/>
          <ac:spMkLst>
            <pc:docMk/>
            <pc:sldMk cId="3846630292" sldId="261"/>
            <ac:spMk id="12" creationId="{19D4684D-7C68-A1C4-9B96-079C604AACE0}"/>
          </ac:spMkLst>
        </pc:spChg>
        <pc:spChg chg="add mod">
          <ac:chgData name="Chris Burley" userId="f34b3178710d00ff" providerId="LiveId" clId="{8B38DAD5-1427-4408-82E5-94BBD8426F89}" dt="2022-06-19T02:21:04.191" v="1491" actId="14100"/>
          <ac:spMkLst>
            <pc:docMk/>
            <pc:sldMk cId="3846630292" sldId="261"/>
            <ac:spMk id="34" creationId="{0BBCAAB7-71B2-3B9E-3DEA-832F85F78777}"/>
          </ac:spMkLst>
        </pc:spChg>
        <pc:spChg chg="add del mod">
          <ac:chgData name="Chris Burley" userId="f34b3178710d00ff" providerId="LiveId" clId="{8B38DAD5-1427-4408-82E5-94BBD8426F89}" dt="2022-06-19T01:50:22.679" v="1193"/>
          <ac:spMkLst>
            <pc:docMk/>
            <pc:sldMk cId="3846630292" sldId="261"/>
            <ac:spMk id="37" creationId="{1A19E7B2-B0CB-4EC1-52D0-204A63C72D55}"/>
          </ac:spMkLst>
        </pc:spChg>
        <pc:spChg chg="add mod">
          <ac:chgData name="Chris Burley" userId="f34b3178710d00ff" providerId="LiveId" clId="{8B38DAD5-1427-4408-82E5-94BBD8426F89}" dt="2022-06-19T02:21:15.851" v="1517" actId="14100"/>
          <ac:spMkLst>
            <pc:docMk/>
            <pc:sldMk cId="3846630292" sldId="261"/>
            <ac:spMk id="39" creationId="{7820BA6F-C44E-1406-E480-69F64A3B0A26}"/>
          </ac:spMkLst>
        </pc:spChg>
        <pc:picChg chg="del">
          <ac:chgData name="Chris Burley" userId="f34b3178710d00ff" providerId="LiveId" clId="{8B38DAD5-1427-4408-82E5-94BBD8426F89}" dt="2022-06-19T01:39:14.385" v="1044" actId="478"/>
          <ac:picMkLst>
            <pc:docMk/>
            <pc:sldMk cId="3846630292" sldId="261"/>
            <ac:picMk id="5" creationId="{868DB301-1AD1-C306-A9FF-1920199C98D5}"/>
          </ac:picMkLst>
        </pc:picChg>
        <pc:picChg chg="add mod ord">
          <ac:chgData name="Chris Burley" userId="f34b3178710d00ff" providerId="LiveId" clId="{8B38DAD5-1427-4408-82E5-94BBD8426F89}" dt="2022-06-19T01:40:47.951" v="1053" actId="167"/>
          <ac:picMkLst>
            <pc:docMk/>
            <pc:sldMk cId="3846630292" sldId="261"/>
            <ac:picMk id="13" creationId="{28BB49BE-9DFA-7ED5-B693-3DA741C63C44}"/>
          </ac:picMkLst>
        </pc:picChg>
        <pc:picChg chg="add mod ord">
          <ac:chgData name="Chris Burley" userId="f34b3178710d00ff" providerId="LiveId" clId="{8B38DAD5-1427-4408-82E5-94BBD8426F89}" dt="2022-06-19T01:46:57.142" v="1169" actId="167"/>
          <ac:picMkLst>
            <pc:docMk/>
            <pc:sldMk cId="3846630292" sldId="261"/>
            <ac:picMk id="28" creationId="{1C034AC3-DD66-CF25-0574-4793D251CEA2}"/>
          </ac:picMkLst>
        </pc:picChg>
        <pc:cxnChg chg="mod">
          <ac:chgData name="Chris Burley" userId="f34b3178710d00ff" providerId="LiveId" clId="{8B38DAD5-1427-4408-82E5-94BBD8426F89}" dt="2022-06-19T01:47:48.556" v="1176" actId="14100"/>
          <ac:cxnSpMkLst>
            <pc:docMk/>
            <pc:sldMk cId="3846630292" sldId="261"/>
            <ac:cxnSpMk id="14" creationId="{AD586607-3392-939C-4221-A8E49FF55C8A}"/>
          </ac:cxnSpMkLst>
        </pc:cxnChg>
        <pc:cxnChg chg="mod ord">
          <ac:chgData name="Chris Burley" userId="f34b3178710d00ff" providerId="LiveId" clId="{8B38DAD5-1427-4408-82E5-94BBD8426F89}" dt="2022-06-19T01:49:15.381" v="1180" actId="14100"/>
          <ac:cxnSpMkLst>
            <pc:docMk/>
            <pc:sldMk cId="3846630292" sldId="261"/>
            <ac:cxnSpMk id="18" creationId="{6605E009-BE20-03F9-36C8-6832A71589AA}"/>
          </ac:cxnSpMkLst>
        </pc:cxnChg>
        <pc:cxnChg chg="mod">
          <ac:chgData name="Chris Burley" userId="f34b3178710d00ff" providerId="LiveId" clId="{8B38DAD5-1427-4408-82E5-94BBD8426F89}" dt="2022-06-19T01:49:43.989" v="1186" actId="14100"/>
          <ac:cxnSpMkLst>
            <pc:docMk/>
            <pc:sldMk cId="3846630292" sldId="261"/>
            <ac:cxnSpMk id="20" creationId="{B540D858-8AF5-B264-3A1D-53E883EE9C03}"/>
          </ac:cxnSpMkLst>
        </pc:cxnChg>
        <pc:cxnChg chg="add mod">
          <ac:chgData name="Chris Burley" userId="f34b3178710d00ff" providerId="LiveId" clId="{8B38DAD5-1427-4408-82E5-94BBD8426F89}" dt="2022-06-19T01:50:13.845" v="1190" actId="14100"/>
          <ac:cxnSpMkLst>
            <pc:docMk/>
            <pc:sldMk cId="3846630292" sldId="261"/>
            <ac:cxnSpMk id="35" creationId="{7FFC81DC-7011-72A2-BF97-4EE73A6D9BB5}"/>
          </ac:cxnSpMkLst>
        </pc:cxnChg>
        <pc:cxnChg chg="add del mod">
          <ac:chgData name="Chris Burley" userId="f34b3178710d00ff" providerId="LiveId" clId="{8B38DAD5-1427-4408-82E5-94BBD8426F89}" dt="2022-06-19T01:50:22.679" v="1193"/>
          <ac:cxnSpMkLst>
            <pc:docMk/>
            <pc:sldMk cId="3846630292" sldId="261"/>
            <ac:cxnSpMk id="38" creationId="{CDDC6A20-A909-0C2C-51B6-1D61DDF59B58}"/>
          </ac:cxnSpMkLst>
        </pc:cxnChg>
      </pc:sldChg>
      <pc:sldChg chg="addSp delSp modSp mod modAnim">
        <pc:chgData name="Chris Burley" userId="f34b3178710d00ff" providerId="LiveId" clId="{8B38DAD5-1427-4408-82E5-94BBD8426F89}" dt="2022-06-20T23:24:53.349" v="2100" actId="14100"/>
        <pc:sldMkLst>
          <pc:docMk/>
          <pc:sldMk cId="371051063" sldId="262"/>
        </pc:sldMkLst>
        <pc:spChg chg="mod">
          <ac:chgData name="Chris Burley" userId="f34b3178710d00ff" providerId="LiveId" clId="{8B38DAD5-1427-4408-82E5-94BBD8426F89}" dt="2022-06-20T23:22:34.847" v="2038" actId="6549"/>
          <ac:spMkLst>
            <pc:docMk/>
            <pc:sldMk cId="371051063" sldId="262"/>
            <ac:spMk id="6" creationId="{E9C6EE7C-E9AD-F3B9-B16E-310E0DEA41EB}"/>
          </ac:spMkLst>
        </pc:spChg>
        <pc:spChg chg="mod">
          <ac:chgData name="Chris Burley" userId="f34b3178710d00ff" providerId="LiveId" clId="{8B38DAD5-1427-4408-82E5-94BBD8426F89}" dt="2022-06-19T02:18:27.522" v="1468" actId="1076"/>
          <ac:spMkLst>
            <pc:docMk/>
            <pc:sldMk cId="371051063" sldId="262"/>
            <ac:spMk id="7" creationId="{0870CDB7-AA10-A2C4-12E9-536C0E0411D8}"/>
          </ac:spMkLst>
        </pc:spChg>
        <pc:spChg chg="mod">
          <ac:chgData name="Chris Burley" userId="f34b3178710d00ff" providerId="LiveId" clId="{8B38DAD5-1427-4408-82E5-94BBD8426F89}" dt="2022-06-19T02:18:31.772" v="1469" actId="1076"/>
          <ac:spMkLst>
            <pc:docMk/>
            <pc:sldMk cId="371051063" sldId="262"/>
            <ac:spMk id="8" creationId="{D5D641B3-57FF-032B-9632-51B322CAACB1}"/>
          </ac:spMkLst>
        </pc:spChg>
        <pc:spChg chg="del mod">
          <ac:chgData name="Chris Burley" userId="f34b3178710d00ff" providerId="LiveId" clId="{8B38DAD5-1427-4408-82E5-94BBD8426F89}" dt="2022-06-19T01:58:26.755" v="1379" actId="478"/>
          <ac:spMkLst>
            <pc:docMk/>
            <pc:sldMk cId="371051063" sldId="262"/>
            <ac:spMk id="9" creationId="{8C48C709-B08F-8417-7710-E140EE8F8AA3}"/>
          </ac:spMkLst>
        </pc:spChg>
        <pc:spChg chg="mod">
          <ac:chgData name="Chris Burley" userId="f34b3178710d00ff" providerId="LiveId" clId="{8B38DAD5-1427-4408-82E5-94BBD8426F89}" dt="2022-06-19T02:18:22.757" v="1467" actId="14100"/>
          <ac:spMkLst>
            <pc:docMk/>
            <pc:sldMk cId="371051063" sldId="262"/>
            <ac:spMk id="10" creationId="{3CCB71B2-B402-141B-4514-61552A0D963B}"/>
          </ac:spMkLst>
        </pc:spChg>
        <pc:spChg chg="mod">
          <ac:chgData name="Chris Burley" userId="f34b3178710d00ff" providerId="LiveId" clId="{8B38DAD5-1427-4408-82E5-94BBD8426F89}" dt="2022-06-19T02:17:05.322" v="1454" actId="1076"/>
          <ac:spMkLst>
            <pc:docMk/>
            <pc:sldMk cId="371051063" sldId="262"/>
            <ac:spMk id="11" creationId="{07A1EA6D-D150-3049-AC66-39806CDACE9F}"/>
          </ac:spMkLst>
        </pc:spChg>
        <pc:spChg chg="del mod">
          <ac:chgData name="Chris Burley" userId="f34b3178710d00ff" providerId="LiveId" clId="{8B38DAD5-1427-4408-82E5-94BBD8426F89}" dt="2022-06-19T01:58:26.755" v="1379" actId="478"/>
          <ac:spMkLst>
            <pc:docMk/>
            <pc:sldMk cId="371051063" sldId="262"/>
            <ac:spMk id="12" creationId="{19D4684D-7C68-A1C4-9B96-079C604AACE0}"/>
          </ac:spMkLst>
        </pc:spChg>
        <pc:spChg chg="add mod">
          <ac:chgData name="Chris Burley" userId="f34b3178710d00ff" providerId="LiveId" clId="{8B38DAD5-1427-4408-82E5-94BBD8426F89}" dt="2022-06-20T23:24:53.349" v="2100" actId="14100"/>
          <ac:spMkLst>
            <pc:docMk/>
            <pc:sldMk cId="371051063" sldId="262"/>
            <ac:spMk id="12" creationId="{DE6860E2-2D86-CC92-8B7B-351217A75181}"/>
          </ac:spMkLst>
        </pc:spChg>
        <pc:spChg chg="add mod">
          <ac:chgData name="Chris Burley" userId="f34b3178710d00ff" providerId="LiveId" clId="{8B38DAD5-1427-4408-82E5-94BBD8426F89}" dt="2022-06-20T23:24:44.666" v="2099" actId="20577"/>
          <ac:spMkLst>
            <pc:docMk/>
            <pc:sldMk cId="371051063" sldId="262"/>
            <ac:spMk id="15" creationId="{7E451593-7020-ED7F-0435-C77B5814E929}"/>
          </ac:spMkLst>
        </pc:spChg>
        <pc:picChg chg="del">
          <ac:chgData name="Chris Burley" userId="f34b3178710d00ff" providerId="LiveId" clId="{8B38DAD5-1427-4408-82E5-94BBD8426F89}" dt="2022-06-19T01:52:21.314" v="1232" actId="478"/>
          <ac:picMkLst>
            <pc:docMk/>
            <pc:sldMk cId="371051063" sldId="262"/>
            <ac:picMk id="5" creationId="{868DB301-1AD1-C306-A9FF-1920199C98D5}"/>
          </ac:picMkLst>
        </pc:picChg>
        <pc:picChg chg="add mod ord">
          <ac:chgData name="Chris Burley" userId="f34b3178710d00ff" providerId="LiveId" clId="{8B38DAD5-1427-4408-82E5-94BBD8426F89}" dt="2022-06-19T01:52:38.061" v="1235" actId="167"/>
          <ac:picMkLst>
            <pc:docMk/>
            <pc:sldMk cId="371051063" sldId="262"/>
            <ac:picMk id="13" creationId="{2CE43051-EB85-7579-59CF-D42B28103AC7}"/>
          </ac:picMkLst>
        </pc:picChg>
        <pc:cxnChg chg="mod">
          <ac:chgData name="Chris Burley" userId="f34b3178710d00ff" providerId="LiveId" clId="{8B38DAD5-1427-4408-82E5-94BBD8426F89}" dt="2022-06-19T01:53:31.220" v="1246" actId="14100"/>
          <ac:cxnSpMkLst>
            <pc:docMk/>
            <pc:sldMk cId="371051063" sldId="262"/>
            <ac:cxnSpMk id="14" creationId="{AD586607-3392-939C-4221-A8E49FF55C8A}"/>
          </ac:cxnSpMkLst>
        </pc:cxnChg>
        <pc:cxnChg chg="add mod">
          <ac:chgData name="Chris Burley" userId="f34b3178710d00ff" providerId="LiveId" clId="{8B38DAD5-1427-4408-82E5-94BBD8426F89}" dt="2022-06-20T23:24:15.693" v="2041" actId="14100"/>
          <ac:cxnSpMkLst>
            <pc:docMk/>
            <pc:sldMk cId="371051063" sldId="262"/>
            <ac:cxnSpMk id="16" creationId="{22B8CB42-85F9-2070-4C03-E99B6C6527C6}"/>
          </ac:cxnSpMkLst>
        </pc:cxnChg>
        <pc:cxnChg chg="mod">
          <ac:chgData name="Chris Burley" userId="f34b3178710d00ff" providerId="LiveId" clId="{8B38DAD5-1427-4408-82E5-94BBD8426F89}" dt="2022-06-19T01:56:05.850" v="1370" actId="14100"/>
          <ac:cxnSpMkLst>
            <pc:docMk/>
            <pc:sldMk cId="371051063" sldId="262"/>
            <ac:cxnSpMk id="18" creationId="{6605E009-BE20-03F9-36C8-6832A71589AA}"/>
          </ac:cxnSpMkLst>
        </pc:cxnChg>
        <pc:cxnChg chg="del mod">
          <ac:chgData name="Chris Burley" userId="f34b3178710d00ff" providerId="LiveId" clId="{8B38DAD5-1427-4408-82E5-94BBD8426F89}" dt="2022-06-19T01:58:24.830" v="1378" actId="478"/>
          <ac:cxnSpMkLst>
            <pc:docMk/>
            <pc:sldMk cId="371051063" sldId="262"/>
            <ac:cxnSpMk id="20" creationId="{B540D858-8AF5-B264-3A1D-53E883EE9C03}"/>
          </ac:cxnSpMkLst>
        </pc:cxnChg>
      </pc:sldChg>
      <pc:sldChg chg="addSp delSp modSp new mod delAnim modAnim">
        <pc:chgData name="Chris Burley" userId="f34b3178710d00ff" providerId="LiveId" clId="{8B38DAD5-1427-4408-82E5-94BBD8426F89}" dt="2022-06-21T00:10:19.078" v="2800" actId="20577"/>
        <pc:sldMkLst>
          <pc:docMk/>
          <pc:sldMk cId="587301238" sldId="263"/>
        </pc:sldMkLst>
        <pc:spChg chg="add mod">
          <ac:chgData name="Chris Burley" userId="f34b3178710d00ff" providerId="LiveId" clId="{8B38DAD5-1427-4408-82E5-94BBD8426F89}" dt="2022-06-19T02:38:46.714" v="1634" actId="1076"/>
          <ac:spMkLst>
            <pc:docMk/>
            <pc:sldMk cId="587301238" sldId="263"/>
            <ac:spMk id="2" creationId="{2599462B-E24B-8C5C-1958-80BB0267C42D}"/>
          </ac:spMkLst>
        </pc:spChg>
        <pc:spChg chg="add del mod">
          <ac:chgData name="Chris Burley" userId="f34b3178710d00ff" providerId="LiveId" clId="{8B38DAD5-1427-4408-82E5-94BBD8426F89}" dt="2022-06-21T00:05:39.363" v="2528" actId="478"/>
          <ac:spMkLst>
            <pc:docMk/>
            <pc:sldMk cId="587301238" sldId="263"/>
            <ac:spMk id="13" creationId="{9E4FBA49-A519-EF97-0EC0-3C7C146CA51A}"/>
          </ac:spMkLst>
        </pc:spChg>
        <pc:spChg chg="add del mod">
          <ac:chgData name="Chris Burley" userId="f34b3178710d00ff" providerId="LiveId" clId="{8B38DAD5-1427-4408-82E5-94BBD8426F89}" dt="2022-06-21T00:04:54.415" v="2522" actId="478"/>
          <ac:spMkLst>
            <pc:docMk/>
            <pc:sldMk cId="587301238" sldId="263"/>
            <ac:spMk id="14" creationId="{CD84BD15-FEF7-A524-79B8-334F4B23F898}"/>
          </ac:spMkLst>
        </pc:spChg>
        <pc:spChg chg="add mod">
          <ac:chgData name="Chris Burley" userId="f34b3178710d00ff" providerId="LiveId" clId="{8B38DAD5-1427-4408-82E5-94BBD8426F89}" dt="2022-06-21T00:10:19.078" v="2800" actId="20577"/>
          <ac:spMkLst>
            <pc:docMk/>
            <pc:sldMk cId="587301238" sldId="263"/>
            <ac:spMk id="15" creationId="{A3AE10FE-B95D-E034-A67B-10241AD3144B}"/>
          </ac:spMkLst>
        </pc:spChg>
        <pc:spChg chg="add del mod">
          <ac:chgData name="Chris Burley" userId="f34b3178710d00ff" providerId="LiveId" clId="{8B38DAD5-1427-4408-82E5-94BBD8426F89}" dt="2022-06-21T00:04:59.185" v="2523" actId="478"/>
          <ac:spMkLst>
            <pc:docMk/>
            <pc:sldMk cId="587301238" sldId="263"/>
            <ac:spMk id="16" creationId="{5C595F68-AE7E-4201-73F4-64128546F532}"/>
          </ac:spMkLst>
        </pc:spChg>
        <pc:spChg chg="add del mod">
          <ac:chgData name="Chris Burley" userId="f34b3178710d00ff" providerId="LiveId" clId="{8B38DAD5-1427-4408-82E5-94BBD8426F89}" dt="2022-06-21T00:04:59.185" v="2523" actId="478"/>
          <ac:spMkLst>
            <pc:docMk/>
            <pc:sldMk cId="587301238" sldId="263"/>
            <ac:spMk id="17" creationId="{5C24B139-7C70-088A-D57A-6346DF17651D}"/>
          </ac:spMkLst>
        </pc:spChg>
        <pc:spChg chg="add mod">
          <ac:chgData name="Chris Burley" userId="f34b3178710d00ff" providerId="LiveId" clId="{8B38DAD5-1427-4408-82E5-94BBD8426F89}" dt="2022-06-21T00:09:54.418" v="2797" actId="1076"/>
          <ac:spMkLst>
            <pc:docMk/>
            <pc:sldMk cId="587301238" sldId="263"/>
            <ac:spMk id="18" creationId="{2CC60EDF-EDE5-6673-6995-5AD66D44479A}"/>
          </ac:spMkLst>
        </pc:spChg>
        <pc:spChg chg="add mod">
          <ac:chgData name="Chris Burley" userId="f34b3178710d00ff" providerId="LiveId" clId="{8B38DAD5-1427-4408-82E5-94BBD8426F89}" dt="2022-06-21T00:09:54.418" v="2797" actId="1076"/>
          <ac:spMkLst>
            <pc:docMk/>
            <pc:sldMk cId="587301238" sldId="263"/>
            <ac:spMk id="19" creationId="{37C5D55D-A0B7-26AA-CE2F-8E853B37BAD1}"/>
          </ac:spMkLst>
        </pc:spChg>
        <pc:picChg chg="add mod">
          <ac:chgData name="Chris Burley" userId="f34b3178710d00ff" providerId="LiveId" clId="{8B38DAD5-1427-4408-82E5-94BBD8426F89}" dt="2022-06-21T00:09:58.514" v="2798" actId="14100"/>
          <ac:picMkLst>
            <pc:docMk/>
            <pc:sldMk cId="587301238" sldId="263"/>
            <ac:picMk id="4" creationId="{A588EC66-D223-D750-AB8B-0DDC108D2C6D}"/>
          </ac:picMkLst>
        </pc:picChg>
        <pc:picChg chg="add del mod">
          <ac:chgData name="Chris Burley" userId="f34b3178710d00ff" providerId="LiveId" clId="{8B38DAD5-1427-4408-82E5-94BBD8426F89}" dt="2022-06-21T00:04:54.415" v="2522" actId="478"/>
          <ac:picMkLst>
            <pc:docMk/>
            <pc:sldMk cId="587301238" sldId="263"/>
            <ac:picMk id="6" creationId="{D86C46AF-F68D-E320-8B9E-8297C3F73F6A}"/>
          </ac:picMkLst>
        </pc:picChg>
        <pc:picChg chg="add del mod">
          <ac:chgData name="Chris Burley" userId="f34b3178710d00ff" providerId="LiveId" clId="{8B38DAD5-1427-4408-82E5-94BBD8426F89}" dt="2022-06-21T00:04:52.552" v="2521" actId="478"/>
          <ac:picMkLst>
            <pc:docMk/>
            <pc:sldMk cId="587301238" sldId="263"/>
            <ac:picMk id="8" creationId="{CA69E35A-FC2A-DDEE-88AC-D7247B29D7A4}"/>
          </ac:picMkLst>
        </pc:picChg>
        <pc:picChg chg="add del mod">
          <ac:chgData name="Chris Burley" userId="f34b3178710d00ff" providerId="LiveId" clId="{8B38DAD5-1427-4408-82E5-94BBD8426F89}" dt="2022-06-21T00:04:59.185" v="2523" actId="478"/>
          <ac:picMkLst>
            <pc:docMk/>
            <pc:sldMk cId="587301238" sldId="263"/>
            <ac:picMk id="10" creationId="{B1103A4D-6EE9-D0FB-6132-EDF9AF316294}"/>
          </ac:picMkLst>
        </pc:picChg>
        <pc:picChg chg="add del mod">
          <ac:chgData name="Chris Burley" userId="f34b3178710d00ff" providerId="LiveId" clId="{8B38DAD5-1427-4408-82E5-94BBD8426F89}" dt="2022-06-21T00:04:59.185" v="2523" actId="478"/>
          <ac:picMkLst>
            <pc:docMk/>
            <pc:sldMk cId="587301238" sldId="263"/>
            <ac:picMk id="12" creationId="{B5D961DF-CEFB-C5E7-9691-5F555B40E56E}"/>
          </ac:picMkLst>
        </pc:picChg>
      </pc:sldChg>
      <pc:sldChg chg="addSp delSp modSp mod delAnim modAnim">
        <pc:chgData name="Chris Burley" userId="f34b3178710d00ff" providerId="LiveId" clId="{8B38DAD5-1427-4408-82E5-94BBD8426F89}" dt="2022-06-19T02:54:39.097" v="1965"/>
        <pc:sldMkLst>
          <pc:docMk/>
          <pc:sldMk cId="3623441587" sldId="264"/>
        </pc:sldMkLst>
        <pc:spChg chg="mod">
          <ac:chgData name="Chris Burley" userId="f34b3178710d00ff" providerId="LiveId" clId="{8B38DAD5-1427-4408-82E5-94BBD8426F89}" dt="2022-06-19T02:42:23.961" v="1774" actId="20577"/>
          <ac:spMkLst>
            <pc:docMk/>
            <pc:sldMk cId="3623441587" sldId="264"/>
            <ac:spMk id="2" creationId="{2599462B-E24B-8C5C-1958-80BB0267C42D}"/>
          </ac:spMkLst>
        </pc:spChg>
        <pc:spChg chg="mod">
          <ac:chgData name="Chris Burley" userId="f34b3178710d00ff" providerId="LiveId" clId="{8B38DAD5-1427-4408-82E5-94BBD8426F89}" dt="2022-06-19T02:51:41.250" v="1934" actId="1076"/>
          <ac:spMkLst>
            <pc:docMk/>
            <pc:sldMk cId="3623441587" sldId="264"/>
            <ac:spMk id="13" creationId="{9E4FBA49-A519-EF97-0EC0-3C7C146CA51A}"/>
          </ac:spMkLst>
        </pc:spChg>
        <pc:spChg chg="mod">
          <ac:chgData name="Chris Burley" userId="f34b3178710d00ff" providerId="LiveId" clId="{8B38DAD5-1427-4408-82E5-94BBD8426F89}" dt="2022-06-19T02:51:46.121" v="1935" actId="1076"/>
          <ac:spMkLst>
            <pc:docMk/>
            <pc:sldMk cId="3623441587" sldId="264"/>
            <ac:spMk id="14" creationId="{CD84BD15-FEF7-A524-79B8-334F4B23F898}"/>
          </ac:spMkLst>
        </pc:spChg>
        <pc:spChg chg="mod">
          <ac:chgData name="Chris Burley" userId="f34b3178710d00ff" providerId="LiveId" clId="{8B38DAD5-1427-4408-82E5-94BBD8426F89}" dt="2022-06-19T02:45:59.455" v="1861" actId="20577"/>
          <ac:spMkLst>
            <pc:docMk/>
            <pc:sldMk cId="3623441587" sldId="264"/>
            <ac:spMk id="15" creationId="{A3AE10FE-B95D-E034-A67B-10241AD3144B}"/>
          </ac:spMkLst>
        </pc:spChg>
        <pc:picChg chg="del">
          <ac:chgData name="Chris Burley" userId="f34b3178710d00ff" providerId="LiveId" clId="{8B38DAD5-1427-4408-82E5-94BBD8426F89}" dt="2022-06-19T02:48:09.898" v="1864" actId="478"/>
          <ac:picMkLst>
            <pc:docMk/>
            <pc:sldMk cId="3623441587" sldId="264"/>
            <ac:picMk id="4" creationId="{A588EC66-D223-D750-AB8B-0DDC108D2C6D}"/>
          </ac:picMkLst>
        </pc:picChg>
        <pc:picChg chg="add mod">
          <ac:chgData name="Chris Burley" userId="f34b3178710d00ff" providerId="LiveId" clId="{8B38DAD5-1427-4408-82E5-94BBD8426F89}" dt="2022-06-19T02:48:15.497" v="1865" actId="1076"/>
          <ac:picMkLst>
            <pc:docMk/>
            <pc:sldMk cId="3623441587" sldId="264"/>
            <ac:picMk id="5" creationId="{BECC52FE-6215-FCDA-AF44-D7A2C741493F}"/>
          </ac:picMkLst>
        </pc:picChg>
        <pc:picChg chg="del">
          <ac:chgData name="Chris Burley" userId="f34b3178710d00ff" providerId="LiveId" clId="{8B38DAD5-1427-4408-82E5-94BBD8426F89}" dt="2022-06-19T02:50:17.557" v="1880" actId="478"/>
          <ac:picMkLst>
            <pc:docMk/>
            <pc:sldMk cId="3623441587" sldId="264"/>
            <ac:picMk id="6" creationId="{D86C46AF-F68D-E320-8B9E-8297C3F73F6A}"/>
          </ac:picMkLst>
        </pc:picChg>
        <pc:picChg chg="del">
          <ac:chgData name="Chris Burley" userId="f34b3178710d00ff" providerId="LiveId" clId="{8B38DAD5-1427-4408-82E5-94BBD8426F89}" dt="2022-06-19T02:51:01.643" v="1922" actId="478"/>
          <ac:picMkLst>
            <pc:docMk/>
            <pc:sldMk cId="3623441587" sldId="264"/>
            <ac:picMk id="8" creationId="{CA69E35A-FC2A-DDEE-88AC-D7247B29D7A4}"/>
          </ac:picMkLst>
        </pc:picChg>
        <pc:picChg chg="add mod">
          <ac:chgData name="Chris Burley" userId="f34b3178710d00ff" providerId="LiveId" clId="{8B38DAD5-1427-4408-82E5-94BBD8426F89}" dt="2022-06-19T02:48:55.579" v="1871" actId="14100"/>
          <ac:picMkLst>
            <pc:docMk/>
            <pc:sldMk cId="3623441587" sldId="264"/>
            <ac:picMk id="9" creationId="{7D550526-F595-FD85-BFE1-2CCC4B48F88D}"/>
          </ac:picMkLst>
        </pc:picChg>
        <pc:picChg chg="del">
          <ac:chgData name="Chris Burley" userId="f34b3178710d00ff" providerId="LiveId" clId="{8B38DAD5-1427-4408-82E5-94BBD8426F89}" dt="2022-06-19T02:48:36.023" v="1867" actId="478"/>
          <ac:picMkLst>
            <pc:docMk/>
            <pc:sldMk cId="3623441587" sldId="264"/>
            <ac:picMk id="10" creationId="{B1103A4D-6EE9-D0FB-6132-EDF9AF316294}"/>
          </ac:picMkLst>
        </pc:picChg>
        <pc:picChg chg="del">
          <ac:chgData name="Chris Burley" userId="f34b3178710d00ff" providerId="LiveId" clId="{8B38DAD5-1427-4408-82E5-94BBD8426F89}" dt="2022-06-19T02:49:09.315" v="1872" actId="478"/>
          <ac:picMkLst>
            <pc:docMk/>
            <pc:sldMk cId="3623441587" sldId="264"/>
            <ac:picMk id="12" creationId="{B5D961DF-CEFB-C5E7-9691-5F555B40E56E}"/>
          </ac:picMkLst>
        </pc:picChg>
        <pc:picChg chg="add mod">
          <ac:chgData name="Chris Burley" userId="f34b3178710d00ff" providerId="LiveId" clId="{8B38DAD5-1427-4408-82E5-94BBD8426F89}" dt="2022-06-19T02:49:36.905" v="1878" actId="1076"/>
          <ac:picMkLst>
            <pc:docMk/>
            <pc:sldMk cId="3623441587" sldId="264"/>
            <ac:picMk id="18" creationId="{8A2DFE91-D49C-7BDA-5DBB-352C29C5B258}"/>
          </ac:picMkLst>
        </pc:picChg>
        <pc:picChg chg="add mod">
          <ac:chgData name="Chris Burley" userId="f34b3178710d00ff" providerId="LiveId" clId="{8B38DAD5-1427-4408-82E5-94BBD8426F89}" dt="2022-06-19T02:51:37.864" v="1933" actId="1076"/>
          <ac:picMkLst>
            <pc:docMk/>
            <pc:sldMk cId="3623441587" sldId="264"/>
            <ac:picMk id="20" creationId="{34F975CD-3A4C-088F-B3B6-6DB9A5B7808C}"/>
          </ac:picMkLst>
        </pc:picChg>
        <pc:picChg chg="add mod">
          <ac:chgData name="Chris Burley" userId="f34b3178710d00ff" providerId="LiveId" clId="{8B38DAD5-1427-4408-82E5-94BBD8426F89}" dt="2022-06-19T02:51:49.898" v="1936" actId="1076"/>
          <ac:picMkLst>
            <pc:docMk/>
            <pc:sldMk cId="3623441587" sldId="264"/>
            <ac:picMk id="22" creationId="{729D4CCC-FBAA-8DA7-8019-3EC6AB964B10}"/>
          </ac:picMkLst>
        </pc:picChg>
        <pc:picChg chg="add mod">
          <ac:chgData name="Chris Burley" userId="f34b3178710d00ff" providerId="LiveId" clId="{8B38DAD5-1427-4408-82E5-94BBD8426F89}" dt="2022-06-19T02:51:34.196" v="1932" actId="1076"/>
          <ac:picMkLst>
            <pc:docMk/>
            <pc:sldMk cId="3623441587" sldId="264"/>
            <ac:picMk id="24" creationId="{02292159-7100-A843-2629-12BD5E83AE44}"/>
          </ac:picMkLst>
        </pc:picChg>
      </pc:sldChg>
      <pc:sldChg chg="addSp modSp mod modAnim delDesignElem">
        <pc:chgData name="Chris Burley" userId="f34b3178710d00ff" providerId="LiveId" clId="{8B38DAD5-1427-4408-82E5-94BBD8426F89}" dt="2022-06-20T23:48:14.896" v="2345"/>
        <pc:sldMkLst>
          <pc:docMk/>
          <pc:sldMk cId="91143650" sldId="265"/>
        </pc:sldMkLst>
        <pc:spChg chg="mod">
          <ac:chgData name="Chris Burley" userId="f34b3178710d00ff" providerId="LiveId" clId="{8B38DAD5-1427-4408-82E5-94BBD8426F89}" dt="2022-06-20T23:44:56.474" v="2285" actId="1076"/>
          <ac:spMkLst>
            <pc:docMk/>
            <pc:sldMk cId="91143650" sldId="265"/>
            <ac:spMk id="2" creationId="{6237E7C7-0492-3E07-095C-3B4D37F96A7D}"/>
          </ac:spMkLst>
        </pc:spChg>
        <pc:spChg chg="add mod ord">
          <ac:chgData name="Chris Burley" userId="f34b3178710d00ff" providerId="LiveId" clId="{8B38DAD5-1427-4408-82E5-94BBD8426F89}" dt="2022-06-20T23:47:36.684" v="2341" actId="1076"/>
          <ac:spMkLst>
            <pc:docMk/>
            <pc:sldMk cId="91143650" sldId="265"/>
            <ac:spMk id="4" creationId="{FD8B80F0-212B-8FD2-F0A6-D99E80E3DD77}"/>
          </ac:spMkLst>
        </pc:spChg>
        <pc:spChg chg="add mod">
          <ac:chgData name="Chris Burley" userId="f34b3178710d00ff" providerId="LiveId" clId="{8B38DAD5-1427-4408-82E5-94BBD8426F89}" dt="2022-06-20T23:43:28.321" v="2266" actId="20577"/>
          <ac:spMkLst>
            <pc:docMk/>
            <pc:sldMk cId="91143650" sldId="265"/>
            <ac:spMk id="6" creationId="{0D1E2CE0-2FB1-F09F-BB67-44BB7017ECDB}"/>
          </ac:spMkLst>
        </pc:spChg>
        <pc:spChg chg="add mod">
          <ac:chgData name="Chris Burley" userId="f34b3178710d00ff" providerId="LiveId" clId="{8B38DAD5-1427-4408-82E5-94BBD8426F89}" dt="2022-06-20T23:47:36.684" v="2341" actId="1076"/>
          <ac:spMkLst>
            <pc:docMk/>
            <pc:sldMk cId="91143650" sldId="265"/>
            <ac:spMk id="8" creationId="{9916CC2B-DAEA-D172-38D0-A24556C16CAB}"/>
          </ac:spMkLst>
        </pc:spChg>
        <pc:picChg chg="mod">
          <ac:chgData name="Chris Burley" userId="f34b3178710d00ff" providerId="LiveId" clId="{8B38DAD5-1427-4408-82E5-94BBD8426F89}" dt="2022-06-20T23:45:27.683" v="2290" actId="1076"/>
          <ac:picMkLst>
            <pc:docMk/>
            <pc:sldMk cId="91143650" sldId="265"/>
            <ac:picMk id="5" creationId="{F348B505-AF01-2755-BD8F-E4B92FCB6D02}"/>
          </ac:picMkLst>
        </pc:picChg>
      </pc:sldChg>
      <pc:sldChg chg="addSp modSp mod modAnim">
        <pc:chgData name="Chris Burley" userId="f34b3178710d00ff" providerId="LiveId" clId="{8B38DAD5-1427-4408-82E5-94BBD8426F89}" dt="2022-06-21T00:00:28.158" v="2519" actId="2711"/>
        <pc:sldMkLst>
          <pc:docMk/>
          <pc:sldMk cId="3201688395" sldId="266"/>
        </pc:sldMkLst>
        <pc:spChg chg="mod">
          <ac:chgData name="Chris Burley" userId="f34b3178710d00ff" providerId="LiveId" clId="{8B38DAD5-1427-4408-82E5-94BBD8426F89}" dt="2022-06-21T00:00:28.158" v="2519" actId="2711"/>
          <ac:spMkLst>
            <pc:docMk/>
            <pc:sldMk cId="3201688395" sldId="266"/>
            <ac:spMk id="2" creationId="{D0DE5884-8D29-F9A9-394C-E3F17B57A7A9}"/>
          </ac:spMkLst>
        </pc:spChg>
        <pc:spChg chg="mod">
          <ac:chgData name="Chris Burley" userId="f34b3178710d00ff" providerId="LiveId" clId="{8B38DAD5-1427-4408-82E5-94BBD8426F89}" dt="2022-06-20T23:54:26.798" v="2451" actId="20577"/>
          <ac:spMkLst>
            <pc:docMk/>
            <pc:sldMk cId="3201688395" sldId="266"/>
            <ac:spMk id="5" creationId="{10254906-B17D-35B4-9735-493C473B5E81}"/>
          </ac:spMkLst>
        </pc:spChg>
        <pc:spChg chg="add mod">
          <ac:chgData name="Chris Burley" userId="f34b3178710d00ff" providerId="LiveId" clId="{8B38DAD5-1427-4408-82E5-94BBD8426F89}" dt="2022-06-20T23:49:55.595" v="2355" actId="1076"/>
          <ac:spMkLst>
            <pc:docMk/>
            <pc:sldMk cId="3201688395" sldId="266"/>
            <ac:spMk id="6" creationId="{52F6CA2A-01EE-CAD3-FE41-1AEB245EE12D}"/>
          </ac:spMkLst>
        </pc:spChg>
        <pc:picChg chg="mod">
          <ac:chgData name="Chris Burley" userId="f34b3178710d00ff" providerId="LiveId" clId="{8B38DAD5-1427-4408-82E5-94BBD8426F89}" dt="2022-06-20T23:48:43.692" v="2347" actId="1076"/>
          <ac:picMkLst>
            <pc:docMk/>
            <pc:sldMk cId="3201688395" sldId="266"/>
            <ac:picMk id="4" creationId="{EED0903F-8FB8-52C9-C302-36AD3A246A87}"/>
          </ac:picMkLst>
        </pc:picChg>
      </pc:sldChg>
      <pc:sldChg chg="addSp modSp mod modAnim">
        <pc:chgData name="Chris Burley" userId="f34b3178710d00ff" providerId="LiveId" clId="{8B38DAD5-1427-4408-82E5-94BBD8426F89}" dt="2022-06-20T23:58:43.963" v="2512" actId="14100"/>
        <pc:sldMkLst>
          <pc:docMk/>
          <pc:sldMk cId="877173325" sldId="267"/>
        </pc:sldMkLst>
        <pc:spChg chg="mod">
          <ac:chgData name="Chris Burley" userId="f34b3178710d00ff" providerId="LiveId" clId="{8B38DAD5-1427-4408-82E5-94BBD8426F89}" dt="2022-06-20T23:55:42.709" v="2470" actId="120"/>
          <ac:spMkLst>
            <pc:docMk/>
            <pc:sldMk cId="877173325" sldId="267"/>
            <ac:spMk id="2" creationId="{96AC9239-3628-217E-00F2-CA380D59C8D3}"/>
          </ac:spMkLst>
        </pc:spChg>
        <pc:spChg chg="mod">
          <ac:chgData name="Chris Burley" userId="f34b3178710d00ff" providerId="LiveId" clId="{8B38DAD5-1427-4408-82E5-94BBD8426F89}" dt="2022-06-20T23:56:55.461" v="2501" actId="114"/>
          <ac:spMkLst>
            <pc:docMk/>
            <pc:sldMk cId="877173325" sldId="267"/>
            <ac:spMk id="3" creationId="{754DFF0A-D6D1-F826-1497-50DE87056AD1}"/>
          </ac:spMkLst>
        </pc:spChg>
        <pc:picChg chg="add mod">
          <ac:chgData name="Chris Burley" userId="f34b3178710d00ff" providerId="LiveId" clId="{8B38DAD5-1427-4408-82E5-94BBD8426F89}" dt="2022-06-20T23:58:40.610" v="2511" actId="14100"/>
          <ac:picMkLst>
            <pc:docMk/>
            <pc:sldMk cId="877173325" sldId="267"/>
            <ac:picMk id="5" creationId="{606A3374-5D3E-15CD-D78F-11547DF54C1F}"/>
          </ac:picMkLst>
        </pc:picChg>
        <pc:picChg chg="add mod">
          <ac:chgData name="Chris Burley" userId="f34b3178710d00ff" providerId="LiveId" clId="{8B38DAD5-1427-4408-82E5-94BBD8426F89}" dt="2022-06-20T23:58:43.963" v="2512" actId="14100"/>
          <ac:picMkLst>
            <pc:docMk/>
            <pc:sldMk cId="877173325" sldId="267"/>
            <ac:picMk id="7" creationId="{FE17043E-4DD0-4DC4-99F2-6DB4B96ED50D}"/>
          </ac:picMkLst>
        </pc:picChg>
      </pc:sldChg>
      <pc:sldChg chg="modSp add">
        <pc:chgData name="Chris Burley" userId="f34b3178710d00ff" providerId="LiveId" clId="{8B38DAD5-1427-4408-82E5-94BBD8426F89}" dt="2022-06-21T00:10:23.544" v="2802" actId="20577"/>
        <pc:sldMkLst>
          <pc:docMk/>
          <pc:sldMk cId="2190302352" sldId="268"/>
        </pc:sldMkLst>
        <pc:spChg chg="mod">
          <ac:chgData name="Chris Burley" userId="f34b3178710d00ff" providerId="LiveId" clId="{8B38DAD5-1427-4408-82E5-94BBD8426F89}" dt="2022-06-21T00:10:23.544" v="2802" actId="20577"/>
          <ac:spMkLst>
            <pc:docMk/>
            <pc:sldMk cId="2190302352" sldId="268"/>
            <ac:spMk id="15" creationId="{A3AE10FE-B95D-E034-A67B-10241AD3144B}"/>
          </ac:spMkLst>
        </pc:spChg>
      </pc:sldChg>
      <pc:sldChg chg="addSp delSp modSp mod addAnim delAnim modAnim">
        <pc:chgData name="Chris Burley" userId="f34b3178710d00ff" providerId="LiveId" clId="{8B38DAD5-1427-4408-82E5-94BBD8426F89}" dt="2022-06-21T00:28:51.348" v="3363" actId="1076"/>
        <pc:sldMkLst>
          <pc:docMk/>
          <pc:sldMk cId="933898731" sldId="269"/>
        </pc:sldMkLst>
        <pc:spChg chg="add mod">
          <ac:chgData name="Chris Burley" userId="f34b3178710d00ff" providerId="LiveId" clId="{8B38DAD5-1427-4408-82E5-94BBD8426F89}" dt="2022-06-21T00:28:37.634" v="3361" actId="1076"/>
          <ac:spMkLst>
            <pc:docMk/>
            <pc:sldMk cId="933898731" sldId="269"/>
            <ac:spMk id="7" creationId="{9824AFC6-DE8A-6DFF-A2DA-EA8DA64F8FF9}"/>
          </ac:spMkLst>
        </pc:spChg>
        <pc:spChg chg="add mod">
          <ac:chgData name="Chris Burley" userId="f34b3178710d00ff" providerId="LiveId" clId="{8B38DAD5-1427-4408-82E5-94BBD8426F89}" dt="2022-06-21T00:28:37.634" v="3361" actId="1076"/>
          <ac:spMkLst>
            <pc:docMk/>
            <pc:sldMk cId="933898731" sldId="269"/>
            <ac:spMk id="8" creationId="{A406B51A-3425-9A41-2BB1-C311C5F89333}"/>
          </ac:spMkLst>
        </pc:spChg>
        <pc:spChg chg="mod">
          <ac:chgData name="Chris Burley" userId="f34b3178710d00ff" providerId="LiveId" clId="{8B38DAD5-1427-4408-82E5-94BBD8426F89}" dt="2022-06-21T00:19:42.163" v="2953" actId="1076"/>
          <ac:spMkLst>
            <pc:docMk/>
            <pc:sldMk cId="933898731" sldId="269"/>
            <ac:spMk id="15" creationId="{A3AE10FE-B95D-E034-A67B-10241AD3144B}"/>
          </ac:spMkLst>
        </pc:spChg>
        <pc:spChg chg="mod">
          <ac:chgData name="Chris Burley" userId="f34b3178710d00ff" providerId="LiveId" clId="{8B38DAD5-1427-4408-82E5-94BBD8426F89}" dt="2022-06-21T00:28:29.634" v="3360" actId="1076"/>
          <ac:spMkLst>
            <pc:docMk/>
            <pc:sldMk cId="933898731" sldId="269"/>
            <ac:spMk id="18" creationId="{2CC60EDF-EDE5-6673-6995-5AD66D44479A}"/>
          </ac:spMkLst>
        </pc:spChg>
        <pc:spChg chg="mod">
          <ac:chgData name="Chris Burley" userId="f34b3178710d00ff" providerId="LiveId" clId="{8B38DAD5-1427-4408-82E5-94BBD8426F89}" dt="2022-06-21T00:28:29.634" v="3360" actId="1076"/>
          <ac:spMkLst>
            <pc:docMk/>
            <pc:sldMk cId="933898731" sldId="269"/>
            <ac:spMk id="19" creationId="{37C5D55D-A0B7-26AA-CE2F-8E853B37BAD1}"/>
          </ac:spMkLst>
        </pc:spChg>
        <pc:picChg chg="del">
          <ac:chgData name="Chris Burley" userId="f34b3178710d00ff" providerId="LiveId" clId="{8B38DAD5-1427-4408-82E5-94BBD8426F89}" dt="2022-06-21T00:11:00.313" v="2812" actId="478"/>
          <ac:picMkLst>
            <pc:docMk/>
            <pc:sldMk cId="933898731" sldId="269"/>
            <ac:picMk id="4" creationId="{A588EC66-D223-D750-AB8B-0DDC108D2C6D}"/>
          </ac:picMkLst>
        </pc:picChg>
        <pc:picChg chg="add mod">
          <ac:chgData name="Chris Burley" userId="f34b3178710d00ff" providerId="LiveId" clId="{8B38DAD5-1427-4408-82E5-94BBD8426F89}" dt="2022-06-21T00:28:40.857" v="3362" actId="1076"/>
          <ac:picMkLst>
            <pc:docMk/>
            <pc:sldMk cId="933898731" sldId="269"/>
            <ac:picMk id="5" creationId="{F4B12BF6-0409-1299-92DF-C309F826E76C}"/>
          </ac:picMkLst>
        </pc:picChg>
        <pc:picChg chg="add mod">
          <ac:chgData name="Chris Burley" userId="f34b3178710d00ff" providerId="LiveId" clId="{8B38DAD5-1427-4408-82E5-94BBD8426F89}" dt="2022-06-21T00:28:51.348" v="3363" actId="1076"/>
          <ac:picMkLst>
            <pc:docMk/>
            <pc:sldMk cId="933898731" sldId="269"/>
            <ac:picMk id="9" creationId="{4C4FC5F8-EDD2-40F7-2FB2-BD2D812C273E}"/>
          </ac:picMkLst>
        </pc:picChg>
      </pc:sldChg>
      <pc:sldChg chg="addSp delSp modSp add mod delAnim modAnim">
        <pc:chgData name="Chris Burley" userId="f34b3178710d00ff" providerId="LiveId" clId="{8B38DAD5-1427-4408-82E5-94BBD8426F89}" dt="2022-06-21T04:15:34.797" v="3826" actId="20577"/>
        <pc:sldMkLst>
          <pc:docMk/>
          <pc:sldMk cId="3726920657" sldId="270"/>
        </pc:sldMkLst>
        <pc:spChg chg="del">
          <ac:chgData name="Chris Burley" userId="f34b3178710d00ff" providerId="LiveId" clId="{8B38DAD5-1427-4408-82E5-94BBD8426F89}" dt="2022-06-21T00:29:54.157" v="3367" actId="478"/>
          <ac:spMkLst>
            <pc:docMk/>
            <pc:sldMk cId="3726920657" sldId="270"/>
            <ac:spMk id="13" creationId="{9E4FBA49-A519-EF97-0EC0-3C7C146CA51A}"/>
          </ac:spMkLst>
        </pc:spChg>
        <pc:spChg chg="del">
          <ac:chgData name="Chris Burley" userId="f34b3178710d00ff" providerId="LiveId" clId="{8B38DAD5-1427-4408-82E5-94BBD8426F89}" dt="2022-06-21T00:29:54.157" v="3367" actId="478"/>
          <ac:spMkLst>
            <pc:docMk/>
            <pc:sldMk cId="3726920657" sldId="270"/>
            <ac:spMk id="14" creationId="{CD84BD15-FEF7-A524-79B8-334F4B23F898}"/>
          </ac:spMkLst>
        </pc:spChg>
        <pc:spChg chg="del">
          <ac:chgData name="Chris Burley" userId="f34b3178710d00ff" providerId="LiveId" clId="{8B38DAD5-1427-4408-82E5-94BBD8426F89}" dt="2022-06-21T00:29:47.922" v="3365" actId="478"/>
          <ac:spMkLst>
            <pc:docMk/>
            <pc:sldMk cId="3726920657" sldId="270"/>
            <ac:spMk id="16" creationId="{5C595F68-AE7E-4201-73F4-64128546F532}"/>
          </ac:spMkLst>
        </pc:spChg>
        <pc:spChg chg="del">
          <ac:chgData name="Chris Burley" userId="f34b3178710d00ff" providerId="LiveId" clId="{8B38DAD5-1427-4408-82E5-94BBD8426F89}" dt="2022-06-21T00:29:47.922" v="3365" actId="478"/>
          <ac:spMkLst>
            <pc:docMk/>
            <pc:sldMk cId="3726920657" sldId="270"/>
            <ac:spMk id="17" creationId="{5C24B139-7C70-088A-D57A-6346DF17651D}"/>
          </ac:spMkLst>
        </pc:spChg>
        <pc:spChg chg="add mod">
          <ac:chgData name="Chris Burley" userId="f34b3178710d00ff" providerId="LiveId" clId="{8B38DAD5-1427-4408-82E5-94BBD8426F89}" dt="2022-06-21T04:14:39.253" v="3817" actId="1076"/>
          <ac:spMkLst>
            <pc:docMk/>
            <pc:sldMk cId="3726920657" sldId="270"/>
            <ac:spMk id="19" creationId="{8692E871-098A-0CFE-58E6-605CAE0D63DC}"/>
          </ac:spMkLst>
        </pc:spChg>
        <pc:spChg chg="add mod">
          <ac:chgData name="Chris Burley" userId="f34b3178710d00ff" providerId="LiveId" clId="{8B38DAD5-1427-4408-82E5-94BBD8426F89}" dt="2022-06-21T04:15:34.797" v="3826" actId="20577"/>
          <ac:spMkLst>
            <pc:docMk/>
            <pc:sldMk cId="3726920657" sldId="270"/>
            <ac:spMk id="21" creationId="{FC56FB1C-FDF5-E527-0940-D880E5BA0362}"/>
          </ac:spMkLst>
        </pc:spChg>
        <pc:picChg chg="mod">
          <ac:chgData name="Chris Burley" userId="f34b3178710d00ff" providerId="LiveId" clId="{8B38DAD5-1427-4408-82E5-94BBD8426F89}" dt="2022-06-21T04:14:43.940" v="3820" actId="1076"/>
          <ac:picMkLst>
            <pc:docMk/>
            <pc:sldMk cId="3726920657" sldId="270"/>
            <ac:picMk id="5" creationId="{BECC52FE-6215-FCDA-AF44-D7A2C741493F}"/>
          </ac:picMkLst>
        </pc:picChg>
        <pc:picChg chg="del">
          <ac:chgData name="Chris Burley" userId="f34b3178710d00ff" providerId="LiveId" clId="{8B38DAD5-1427-4408-82E5-94BBD8426F89}" dt="2022-06-21T00:29:47.922" v="3365" actId="478"/>
          <ac:picMkLst>
            <pc:docMk/>
            <pc:sldMk cId="3726920657" sldId="270"/>
            <ac:picMk id="9" creationId="{7D550526-F595-FD85-BFE1-2CCC4B48F88D}"/>
          </ac:picMkLst>
        </pc:picChg>
        <pc:picChg chg="del">
          <ac:chgData name="Chris Burley" userId="f34b3178710d00ff" providerId="LiveId" clId="{8B38DAD5-1427-4408-82E5-94BBD8426F89}" dt="2022-06-21T00:29:47.922" v="3365" actId="478"/>
          <ac:picMkLst>
            <pc:docMk/>
            <pc:sldMk cId="3726920657" sldId="270"/>
            <ac:picMk id="18" creationId="{8A2DFE91-D49C-7BDA-5DBB-352C29C5B258}"/>
          </ac:picMkLst>
        </pc:picChg>
        <pc:picChg chg="del">
          <ac:chgData name="Chris Burley" userId="f34b3178710d00ff" providerId="LiveId" clId="{8B38DAD5-1427-4408-82E5-94BBD8426F89}" dt="2022-06-21T00:29:54.157" v="3367" actId="478"/>
          <ac:picMkLst>
            <pc:docMk/>
            <pc:sldMk cId="3726920657" sldId="270"/>
            <ac:picMk id="20" creationId="{34F975CD-3A4C-088F-B3B6-6DB9A5B7808C}"/>
          </ac:picMkLst>
        </pc:picChg>
        <pc:picChg chg="del">
          <ac:chgData name="Chris Burley" userId="f34b3178710d00ff" providerId="LiveId" clId="{8B38DAD5-1427-4408-82E5-94BBD8426F89}" dt="2022-06-21T00:29:50.030" v="3366" actId="478"/>
          <ac:picMkLst>
            <pc:docMk/>
            <pc:sldMk cId="3726920657" sldId="270"/>
            <ac:picMk id="22" creationId="{729D4CCC-FBAA-8DA7-8019-3EC6AB964B10}"/>
          </ac:picMkLst>
        </pc:picChg>
        <pc:picChg chg="del">
          <ac:chgData name="Chris Burley" userId="f34b3178710d00ff" providerId="LiveId" clId="{8B38DAD5-1427-4408-82E5-94BBD8426F89}" dt="2022-06-21T00:29:54.157" v="3367" actId="478"/>
          <ac:picMkLst>
            <pc:docMk/>
            <pc:sldMk cId="3726920657" sldId="270"/>
            <ac:picMk id="24" creationId="{02292159-7100-A843-2629-12BD5E83AE44}"/>
          </ac:picMkLst>
        </pc:picChg>
      </pc:sldChg>
      <pc:sldChg chg="addSp delSp modSp add mod ord delAnim modAnim">
        <pc:chgData name="Chris Burley" userId="f34b3178710d00ff" providerId="LiveId" clId="{8B38DAD5-1427-4408-82E5-94BBD8426F89}" dt="2022-06-21T04:56:55.331" v="4701"/>
        <pc:sldMkLst>
          <pc:docMk/>
          <pc:sldMk cId="2083175997" sldId="271"/>
        </pc:sldMkLst>
        <pc:spChg chg="mod">
          <ac:chgData name="Chris Burley" userId="f34b3178710d00ff" providerId="LiveId" clId="{8B38DAD5-1427-4408-82E5-94BBD8426F89}" dt="2022-06-21T04:35:24.388" v="4549" actId="1076"/>
          <ac:spMkLst>
            <pc:docMk/>
            <pc:sldMk cId="2083175997" sldId="271"/>
            <ac:spMk id="15" creationId="{A3AE10FE-B95D-E034-A67B-10241AD3144B}"/>
          </ac:spMkLst>
        </pc:spChg>
        <pc:spChg chg="mod">
          <ac:chgData name="Chris Burley" userId="f34b3178710d00ff" providerId="LiveId" clId="{8B38DAD5-1427-4408-82E5-94BBD8426F89}" dt="2022-06-21T04:41:39.774" v="4623" actId="14100"/>
          <ac:spMkLst>
            <pc:docMk/>
            <pc:sldMk cId="2083175997" sldId="271"/>
            <ac:spMk id="19" creationId="{8692E871-098A-0CFE-58E6-605CAE0D63DC}"/>
          </ac:spMkLst>
        </pc:spChg>
        <pc:spChg chg="add mod">
          <ac:chgData name="Chris Burley" userId="f34b3178710d00ff" providerId="LiveId" clId="{8B38DAD5-1427-4408-82E5-94BBD8426F89}" dt="2022-06-21T04:35:31.556" v="4550" actId="1076"/>
          <ac:spMkLst>
            <pc:docMk/>
            <pc:sldMk cId="2083175997" sldId="271"/>
            <ac:spMk id="20" creationId="{8113A1DB-D565-551B-DC7D-CC4AA41FE127}"/>
          </ac:spMkLst>
        </pc:spChg>
        <pc:spChg chg="mod">
          <ac:chgData name="Chris Burley" userId="f34b3178710d00ff" providerId="LiveId" clId="{8B38DAD5-1427-4408-82E5-94BBD8426F89}" dt="2022-06-21T04:46:15.771" v="4640" actId="1076"/>
          <ac:spMkLst>
            <pc:docMk/>
            <pc:sldMk cId="2083175997" sldId="271"/>
            <ac:spMk id="21" creationId="{FC56FB1C-FDF5-E527-0940-D880E5BA0362}"/>
          </ac:spMkLst>
        </pc:spChg>
        <pc:spChg chg="add mod">
          <ac:chgData name="Chris Burley" userId="f34b3178710d00ff" providerId="LiveId" clId="{8B38DAD5-1427-4408-82E5-94BBD8426F89}" dt="2022-06-21T04:34:21.796" v="4509" actId="1076"/>
          <ac:spMkLst>
            <pc:docMk/>
            <pc:sldMk cId="2083175997" sldId="271"/>
            <ac:spMk id="22" creationId="{926F76AA-4F3B-8938-06DA-78DF2D4E1356}"/>
          </ac:spMkLst>
        </pc:spChg>
        <pc:spChg chg="add mod">
          <ac:chgData name="Chris Burley" userId="f34b3178710d00ff" providerId="LiveId" clId="{8B38DAD5-1427-4408-82E5-94BBD8426F89}" dt="2022-06-21T04:34:35.598" v="4528" actId="404"/>
          <ac:spMkLst>
            <pc:docMk/>
            <pc:sldMk cId="2083175997" sldId="271"/>
            <ac:spMk id="23" creationId="{D027817D-70D2-19F0-5721-EE9D537CDDDF}"/>
          </ac:spMkLst>
        </pc:spChg>
        <pc:spChg chg="add mod">
          <ac:chgData name="Chris Burley" userId="f34b3178710d00ff" providerId="LiveId" clId="{8B38DAD5-1427-4408-82E5-94BBD8426F89}" dt="2022-06-21T04:36:12.873" v="4563" actId="20577"/>
          <ac:spMkLst>
            <pc:docMk/>
            <pc:sldMk cId="2083175997" sldId="271"/>
            <ac:spMk id="24" creationId="{A36D1E2C-16C8-89C9-4C84-79980FB217DF}"/>
          </ac:spMkLst>
        </pc:spChg>
        <pc:spChg chg="add mod">
          <ac:chgData name="Chris Burley" userId="f34b3178710d00ff" providerId="LiveId" clId="{8B38DAD5-1427-4408-82E5-94BBD8426F89}" dt="2022-06-21T04:36:19.683" v="4566" actId="20577"/>
          <ac:spMkLst>
            <pc:docMk/>
            <pc:sldMk cId="2083175997" sldId="271"/>
            <ac:spMk id="25" creationId="{44754D94-76EF-8601-936C-5A22C08723C1}"/>
          </ac:spMkLst>
        </pc:spChg>
        <pc:spChg chg="add mod">
          <ac:chgData name="Chris Burley" userId="f34b3178710d00ff" providerId="LiveId" clId="{8B38DAD5-1427-4408-82E5-94BBD8426F89}" dt="2022-06-21T04:36:24.606" v="4569" actId="20577"/>
          <ac:spMkLst>
            <pc:docMk/>
            <pc:sldMk cId="2083175997" sldId="271"/>
            <ac:spMk id="26" creationId="{FB43D4A3-D7E6-A017-E662-AEAF7252D9D2}"/>
          </ac:spMkLst>
        </pc:spChg>
        <pc:spChg chg="add mod">
          <ac:chgData name="Chris Burley" userId="f34b3178710d00ff" providerId="LiveId" clId="{8B38DAD5-1427-4408-82E5-94BBD8426F89}" dt="2022-06-21T04:36:30.096" v="4572" actId="20577"/>
          <ac:spMkLst>
            <pc:docMk/>
            <pc:sldMk cId="2083175997" sldId="271"/>
            <ac:spMk id="27" creationId="{8B5BE4CB-913C-C250-425F-354EFF96A20D}"/>
          </ac:spMkLst>
        </pc:spChg>
        <pc:spChg chg="add mod">
          <ac:chgData name="Chris Burley" userId="f34b3178710d00ff" providerId="LiveId" clId="{8B38DAD5-1427-4408-82E5-94BBD8426F89}" dt="2022-06-21T04:36:35.299" v="4575" actId="20577"/>
          <ac:spMkLst>
            <pc:docMk/>
            <pc:sldMk cId="2083175997" sldId="271"/>
            <ac:spMk id="28" creationId="{3ED1DD2F-2571-12BF-2DFA-B7BF14BF99B5}"/>
          </ac:spMkLst>
        </pc:spChg>
        <pc:spChg chg="add mod">
          <ac:chgData name="Chris Burley" userId="f34b3178710d00ff" providerId="LiveId" clId="{8B38DAD5-1427-4408-82E5-94BBD8426F89}" dt="2022-06-21T04:37:33.740" v="4579" actId="208"/>
          <ac:spMkLst>
            <pc:docMk/>
            <pc:sldMk cId="2083175997" sldId="271"/>
            <ac:spMk id="29" creationId="{B25D72A4-4BD0-3E3E-FF3D-CF5517118D48}"/>
          </ac:spMkLst>
        </pc:spChg>
        <pc:spChg chg="add mod">
          <ac:chgData name="Chris Burley" userId="f34b3178710d00ff" providerId="LiveId" clId="{8B38DAD5-1427-4408-82E5-94BBD8426F89}" dt="2022-06-21T04:37:52.277" v="4583" actId="1076"/>
          <ac:spMkLst>
            <pc:docMk/>
            <pc:sldMk cId="2083175997" sldId="271"/>
            <ac:spMk id="30" creationId="{40C0CF95-E7B5-EF07-6B2A-8CC85F1F53FA}"/>
          </ac:spMkLst>
        </pc:spChg>
        <pc:spChg chg="add mod">
          <ac:chgData name="Chris Burley" userId="f34b3178710d00ff" providerId="LiveId" clId="{8B38DAD5-1427-4408-82E5-94BBD8426F89}" dt="2022-06-21T04:38:07.814" v="4585" actId="1076"/>
          <ac:spMkLst>
            <pc:docMk/>
            <pc:sldMk cId="2083175997" sldId="271"/>
            <ac:spMk id="32" creationId="{99B37C32-27E8-4543-8F00-29A1AD219F94}"/>
          </ac:spMkLst>
        </pc:spChg>
        <pc:spChg chg="add mod">
          <ac:chgData name="Chris Burley" userId="f34b3178710d00ff" providerId="LiveId" clId="{8B38DAD5-1427-4408-82E5-94BBD8426F89}" dt="2022-06-21T04:38:38.268" v="4587" actId="1076"/>
          <ac:spMkLst>
            <pc:docMk/>
            <pc:sldMk cId="2083175997" sldId="271"/>
            <ac:spMk id="33" creationId="{ABCA194A-93FC-1C30-5717-3ADD3CFEBD11}"/>
          </ac:spMkLst>
        </pc:spChg>
        <pc:spChg chg="add mod">
          <ac:chgData name="Chris Burley" userId="f34b3178710d00ff" providerId="LiveId" clId="{8B38DAD5-1427-4408-82E5-94BBD8426F89}" dt="2022-06-21T04:38:45.267" v="4589" actId="1076"/>
          <ac:spMkLst>
            <pc:docMk/>
            <pc:sldMk cId="2083175997" sldId="271"/>
            <ac:spMk id="34" creationId="{522DBD38-81CA-EBDE-0CB5-251E55DBE323}"/>
          </ac:spMkLst>
        </pc:spChg>
        <pc:spChg chg="add mod">
          <ac:chgData name="Chris Burley" userId="f34b3178710d00ff" providerId="LiveId" clId="{8B38DAD5-1427-4408-82E5-94BBD8426F89}" dt="2022-06-21T04:41:21.263" v="4615" actId="571"/>
          <ac:spMkLst>
            <pc:docMk/>
            <pc:sldMk cId="2083175997" sldId="271"/>
            <ac:spMk id="48" creationId="{D320898D-B7B8-4C3A-AE16-2B9732CC8E77}"/>
          </ac:spMkLst>
        </pc:spChg>
        <pc:spChg chg="add mod">
          <ac:chgData name="Chris Burley" userId="f34b3178710d00ff" providerId="LiveId" clId="{8B38DAD5-1427-4408-82E5-94BBD8426F89}" dt="2022-06-21T04:41:21.263" v="4615" actId="571"/>
          <ac:spMkLst>
            <pc:docMk/>
            <pc:sldMk cId="2083175997" sldId="271"/>
            <ac:spMk id="49" creationId="{C5F43BA8-5AEC-AD47-856F-57B5849C749A}"/>
          </ac:spMkLst>
        </pc:spChg>
        <pc:spChg chg="add mod">
          <ac:chgData name="Chris Burley" userId="f34b3178710d00ff" providerId="LiveId" clId="{8B38DAD5-1427-4408-82E5-94BBD8426F89}" dt="2022-06-21T04:41:21.263" v="4615" actId="571"/>
          <ac:spMkLst>
            <pc:docMk/>
            <pc:sldMk cId="2083175997" sldId="271"/>
            <ac:spMk id="51" creationId="{70CFEB57-A1AC-F492-8F17-FB23C0842C00}"/>
          </ac:spMkLst>
        </pc:spChg>
        <pc:spChg chg="add mod">
          <ac:chgData name="Chris Burley" userId="f34b3178710d00ff" providerId="LiveId" clId="{8B38DAD5-1427-4408-82E5-94BBD8426F89}" dt="2022-06-21T04:41:23.943" v="4617" actId="571"/>
          <ac:spMkLst>
            <pc:docMk/>
            <pc:sldMk cId="2083175997" sldId="271"/>
            <ac:spMk id="52" creationId="{03190891-4272-4456-76EB-BEDF97B6D60F}"/>
          </ac:spMkLst>
        </pc:spChg>
        <pc:spChg chg="add mod">
          <ac:chgData name="Chris Burley" userId="f34b3178710d00ff" providerId="LiveId" clId="{8B38DAD5-1427-4408-82E5-94BBD8426F89}" dt="2022-06-21T04:41:23.943" v="4617" actId="571"/>
          <ac:spMkLst>
            <pc:docMk/>
            <pc:sldMk cId="2083175997" sldId="271"/>
            <ac:spMk id="53" creationId="{BB776C78-E69F-5937-0518-6725993ED0C6}"/>
          </ac:spMkLst>
        </pc:spChg>
        <pc:spChg chg="add mod">
          <ac:chgData name="Chris Burley" userId="f34b3178710d00ff" providerId="LiveId" clId="{8B38DAD5-1427-4408-82E5-94BBD8426F89}" dt="2022-06-21T04:41:23.943" v="4617" actId="571"/>
          <ac:spMkLst>
            <pc:docMk/>
            <pc:sldMk cId="2083175997" sldId="271"/>
            <ac:spMk id="55" creationId="{3BF8B0FD-FDD3-3B9B-7581-36F260A656F0}"/>
          </ac:spMkLst>
        </pc:spChg>
        <pc:spChg chg="add mod">
          <ac:chgData name="Chris Burley" userId="f34b3178710d00ff" providerId="LiveId" clId="{8B38DAD5-1427-4408-82E5-94BBD8426F89}" dt="2022-06-21T04:41:28.148" v="4619" actId="571"/>
          <ac:spMkLst>
            <pc:docMk/>
            <pc:sldMk cId="2083175997" sldId="271"/>
            <ac:spMk id="56" creationId="{963FD7FC-C1FE-8EDD-C957-67E68215B85E}"/>
          </ac:spMkLst>
        </pc:spChg>
        <pc:spChg chg="add mod">
          <ac:chgData name="Chris Burley" userId="f34b3178710d00ff" providerId="LiveId" clId="{8B38DAD5-1427-4408-82E5-94BBD8426F89}" dt="2022-06-21T04:41:28.148" v="4619" actId="571"/>
          <ac:spMkLst>
            <pc:docMk/>
            <pc:sldMk cId="2083175997" sldId="271"/>
            <ac:spMk id="57" creationId="{75F90564-C3C5-1BDA-7CA2-56EC5A05966A}"/>
          </ac:spMkLst>
        </pc:spChg>
        <pc:spChg chg="add mod">
          <ac:chgData name="Chris Burley" userId="f34b3178710d00ff" providerId="LiveId" clId="{8B38DAD5-1427-4408-82E5-94BBD8426F89}" dt="2022-06-21T04:41:28.148" v="4619" actId="571"/>
          <ac:spMkLst>
            <pc:docMk/>
            <pc:sldMk cId="2083175997" sldId="271"/>
            <ac:spMk id="59" creationId="{0E5ADB66-8018-6108-0DDE-ED2FBA316C66}"/>
          </ac:spMkLst>
        </pc:spChg>
        <pc:spChg chg="add mod">
          <ac:chgData name="Chris Burley" userId="f34b3178710d00ff" providerId="LiveId" clId="{8B38DAD5-1427-4408-82E5-94BBD8426F89}" dt="2022-06-21T04:41:32.666" v="4621" actId="571"/>
          <ac:spMkLst>
            <pc:docMk/>
            <pc:sldMk cId="2083175997" sldId="271"/>
            <ac:spMk id="60" creationId="{C95AA7B2-8559-FE98-881C-EA5860820742}"/>
          </ac:spMkLst>
        </pc:spChg>
        <pc:spChg chg="add mod">
          <ac:chgData name="Chris Burley" userId="f34b3178710d00ff" providerId="LiveId" clId="{8B38DAD5-1427-4408-82E5-94BBD8426F89}" dt="2022-06-21T04:41:32.666" v="4621" actId="571"/>
          <ac:spMkLst>
            <pc:docMk/>
            <pc:sldMk cId="2083175997" sldId="271"/>
            <ac:spMk id="61" creationId="{627A6174-E3A7-B5EE-9F7E-A5290F84E6F8}"/>
          </ac:spMkLst>
        </pc:spChg>
        <pc:spChg chg="add mod">
          <ac:chgData name="Chris Burley" userId="f34b3178710d00ff" providerId="LiveId" clId="{8B38DAD5-1427-4408-82E5-94BBD8426F89}" dt="2022-06-21T04:41:32.666" v="4621" actId="571"/>
          <ac:spMkLst>
            <pc:docMk/>
            <pc:sldMk cId="2083175997" sldId="271"/>
            <ac:spMk id="63" creationId="{C35730C1-0067-BCCC-EBE3-5F405AE18A17}"/>
          </ac:spMkLst>
        </pc:spChg>
        <pc:spChg chg="add mod">
          <ac:chgData name="Chris Burley" userId="f34b3178710d00ff" providerId="LiveId" clId="{8B38DAD5-1427-4408-82E5-94BBD8426F89}" dt="2022-06-21T04:41:47.109" v="4625" actId="571"/>
          <ac:spMkLst>
            <pc:docMk/>
            <pc:sldMk cId="2083175997" sldId="271"/>
            <ac:spMk id="64" creationId="{EE9B79EB-7AF4-5847-6490-A6F94C0BB3FD}"/>
          </ac:spMkLst>
        </pc:spChg>
        <pc:spChg chg="add mod">
          <ac:chgData name="Chris Burley" userId="f34b3178710d00ff" providerId="LiveId" clId="{8B38DAD5-1427-4408-82E5-94BBD8426F89}" dt="2022-06-21T04:41:47.109" v="4625" actId="571"/>
          <ac:spMkLst>
            <pc:docMk/>
            <pc:sldMk cId="2083175997" sldId="271"/>
            <ac:spMk id="66" creationId="{B12ACDAA-755E-048E-9704-1E475F118F82}"/>
          </ac:spMkLst>
        </pc:spChg>
        <pc:spChg chg="add mod">
          <ac:chgData name="Chris Burley" userId="f34b3178710d00ff" providerId="LiveId" clId="{8B38DAD5-1427-4408-82E5-94BBD8426F89}" dt="2022-06-21T04:42:19.328" v="4627" actId="571"/>
          <ac:spMkLst>
            <pc:docMk/>
            <pc:sldMk cId="2083175997" sldId="271"/>
            <ac:spMk id="67" creationId="{BDE32C74-858A-3EB1-8741-B76040893B6E}"/>
          </ac:spMkLst>
        </pc:spChg>
        <pc:spChg chg="add mod">
          <ac:chgData name="Chris Burley" userId="f34b3178710d00ff" providerId="LiveId" clId="{8B38DAD5-1427-4408-82E5-94BBD8426F89}" dt="2022-06-21T04:42:19.328" v="4627" actId="571"/>
          <ac:spMkLst>
            <pc:docMk/>
            <pc:sldMk cId="2083175997" sldId="271"/>
            <ac:spMk id="68" creationId="{AD0EC92F-6AE9-EB99-2705-281041FBB758}"/>
          </ac:spMkLst>
        </pc:spChg>
        <pc:spChg chg="add mod">
          <ac:chgData name="Chris Burley" userId="f34b3178710d00ff" providerId="LiveId" clId="{8B38DAD5-1427-4408-82E5-94BBD8426F89}" dt="2022-06-21T04:42:19.328" v="4627" actId="571"/>
          <ac:spMkLst>
            <pc:docMk/>
            <pc:sldMk cId="2083175997" sldId="271"/>
            <ac:spMk id="69" creationId="{07107721-1E5E-D607-E5F2-8691461C163D}"/>
          </ac:spMkLst>
        </pc:spChg>
        <pc:picChg chg="add del mod">
          <ac:chgData name="Chris Burley" userId="f34b3178710d00ff" providerId="LiveId" clId="{8B38DAD5-1427-4408-82E5-94BBD8426F89}" dt="2022-06-21T04:19:45.668" v="3843" actId="478"/>
          <ac:picMkLst>
            <pc:docMk/>
            <pc:sldMk cId="2083175997" sldId="271"/>
            <ac:picMk id="4" creationId="{2FD9AECE-AB32-8D79-28C7-230738E8B5EB}"/>
          </ac:picMkLst>
        </pc:picChg>
        <pc:picChg chg="del">
          <ac:chgData name="Chris Burley" userId="f34b3178710d00ff" providerId="LiveId" clId="{8B38DAD5-1427-4408-82E5-94BBD8426F89}" dt="2022-06-21T04:16:19.375" v="3830" actId="478"/>
          <ac:picMkLst>
            <pc:docMk/>
            <pc:sldMk cId="2083175997" sldId="271"/>
            <ac:picMk id="5" creationId="{BECC52FE-6215-FCDA-AF44-D7A2C741493F}"/>
          </ac:picMkLst>
        </pc:picChg>
        <pc:picChg chg="add mod">
          <ac:chgData name="Chris Burley" userId="f34b3178710d00ff" providerId="LiveId" clId="{8B38DAD5-1427-4408-82E5-94BBD8426F89}" dt="2022-06-21T04:27:01.708" v="4139" actId="1076"/>
          <ac:picMkLst>
            <pc:docMk/>
            <pc:sldMk cId="2083175997" sldId="271"/>
            <ac:picMk id="7" creationId="{2D63B993-D560-42EE-8710-A1478A6432C4}"/>
          </ac:picMkLst>
        </pc:picChg>
        <pc:picChg chg="add mod">
          <ac:chgData name="Chris Burley" userId="f34b3178710d00ff" providerId="LiveId" clId="{8B38DAD5-1427-4408-82E5-94BBD8426F89}" dt="2022-06-21T04:41:39.774" v="4623" actId="14100"/>
          <ac:picMkLst>
            <pc:docMk/>
            <pc:sldMk cId="2083175997" sldId="271"/>
            <ac:picMk id="9" creationId="{3123DA1C-0D64-AC33-81D9-146EAEDFA340}"/>
          </ac:picMkLst>
        </pc:picChg>
        <pc:picChg chg="add mod">
          <ac:chgData name="Chris Burley" userId="f34b3178710d00ff" providerId="LiveId" clId="{8B38DAD5-1427-4408-82E5-94BBD8426F89}" dt="2022-06-21T04:27:01.708" v="4139" actId="1076"/>
          <ac:picMkLst>
            <pc:docMk/>
            <pc:sldMk cId="2083175997" sldId="271"/>
            <ac:picMk id="11" creationId="{17D2D29A-11F6-6A7F-BCF9-2E136D2D5626}"/>
          </ac:picMkLst>
        </pc:picChg>
        <pc:picChg chg="add mod">
          <ac:chgData name="Chris Burley" userId="f34b3178710d00ff" providerId="LiveId" clId="{8B38DAD5-1427-4408-82E5-94BBD8426F89}" dt="2022-06-21T04:27:01.708" v="4139" actId="1076"/>
          <ac:picMkLst>
            <pc:docMk/>
            <pc:sldMk cId="2083175997" sldId="271"/>
            <ac:picMk id="13" creationId="{30184998-EBA8-54FE-7C88-6925CF2DE48D}"/>
          </ac:picMkLst>
        </pc:picChg>
        <pc:picChg chg="add mod">
          <ac:chgData name="Chris Burley" userId="f34b3178710d00ff" providerId="LiveId" clId="{8B38DAD5-1427-4408-82E5-94BBD8426F89}" dt="2022-06-21T04:27:01.708" v="4139" actId="1076"/>
          <ac:picMkLst>
            <pc:docMk/>
            <pc:sldMk cId="2083175997" sldId="271"/>
            <ac:picMk id="16" creationId="{62B53231-21AC-FCA7-44DC-CFFD4FA195C4}"/>
          </ac:picMkLst>
        </pc:picChg>
        <pc:picChg chg="add mod">
          <ac:chgData name="Chris Burley" userId="f34b3178710d00ff" providerId="LiveId" clId="{8B38DAD5-1427-4408-82E5-94BBD8426F89}" dt="2022-06-21T04:27:01.708" v="4139" actId="1076"/>
          <ac:picMkLst>
            <pc:docMk/>
            <pc:sldMk cId="2083175997" sldId="271"/>
            <ac:picMk id="18" creationId="{5F88E143-714B-CFD6-A143-C6D676D196E7}"/>
          </ac:picMkLst>
        </pc:picChg>
        <pc:picChg chg="add mod">
          <ac:chgData name="Chris Burley" userId="f34b3178710d00ff" providerId="LiveId" clId="{8B38DAD5-1427-4408-82E5-94BBD8426F89}" dt="2022-06-21T04:37:42.786" v="4582" actId="571"/>
          <ac:picMkLst>
            <pc:docMk/>
            <pc:sldMk cId="2083175997" sldId="271"/>
            <ac:picMk id="31" creationId="{1F90C0EC-171C-37AE-15D0-E3FCAA79AAD5}"/>
          </ac:picMkLst>
        </pc:picChg>
        <pc:picChg chg="add mod">
          <ac:chgData name="Chris Burley" userId="f34b3178710d00ff" providerId="LiveId" clId="{8B38DAD5-1427-4408-82E5-94BBD8426F89}" dt="2022-06-21T04:41:21.263" v="4615" actId="571"/>
          <ac:picMkLst>
            <pc:docMk/>
            <pc:sldMk cId="2083175997" sldId="271"/>
            <ac:picMk id="50" creationId="{681B7E1D-2492-8D57-9226-223C5A603C96}"/>
          </ac:picMkLst>
        </pc:picChg>
        <pc:picChg chg="add mod">
          <ac:chgData name="Chris Burley" userId="f34b3178710d00ff" providerId="LiveId" clId="{8B38DAD5-1427-4408-82E5-94BBD8426F89}" dt="2022-06-21T04:41:23.943" v="4617" actId="571"/>
          <ac:picMkLst>
            <pc:docMk/>
            <pc:sldMk cId="2083175997" sldId="271"/>
            <ac:picMk id="54" creationId="{CF0580B9-595E-DD40-DB92-60373C5F9CCC}"/>
          </ac:picMkLst>
        </pc:picChg>
        <pc:picChg chg="add mod">
          <ac:chgData name="Chris Burley" userId="f34b3178710d00ff" providerId="LiveId" clId="{8B38DAD5-1427-4408-82E5-94BBD8426F89}" dt="2022-06-21T04:41:28.148" v="4619" actId="571"/>
          <ac:picMkLst>
            <pc:docMk/>
            <pc:sldMk cId="2083175997" sldId="271"/>
            <ac:picMk id="58" creationId="{80EC550E-5D46-0E0D-B8EF-0AEC46078868}"/>
          </ac:picMkLst>
        </pc:picChg>
        <pc:picChg chg="add mod">
          <ac:chgData name="Chris Burley" userId="f34b3178710d00ff" providerId="LiveId" clId="{8B38DAD5-1427-4408-82E5-94BBD8426F89}" dt="2022-06-21T04:41:32.666" v="4621" actId="571"/>
          <ac:picMkLst>
            <pc:docMk/>
            <pc:sldMk cId="2083175997" sldId="271"/>
            <ac:picMk id="62" creationId="{F3E27C2A-E0F4-13E1-0B40-27D9ACFF9454}"/>
          </ac:picMkLst>
        </pc:picChg>
        <pc:picChg chg="add mod">
          <ac:chgData name="Chris Burley" userId="f34b3178710d00ff" providerId="LiveId" clId="{8B38DAD5-1427-4408-82E5-94BBD8426F89}" dt="2022-06-21T04:41:47.109" v="4625" actId="571"/>
          <ac:picMkLst>
            <pc:docMk/>
            <pc:sldMk cId="2083175997" sldId="271"/>
            <ac:picMk id="65" creationId="{A44948DB-2546-2194-2001-DE2BC37E4F8C}"/>
          </ac:picMkLst>
        </pc:picChg>
        <pc:cxnChg chg="add mod">
          <ac:chgData name="Chris Burley" userId="f34b3178710d00ff" providerId="LiveId" clId="{8B38DAD5-1427-4408-82E5-94BBD8426F89}" dt="2022-06-21T04:39:05.076" v="4591" actId="208"/>
          <ac:cxnSpMkLst>
            <pc:docMk/>
            <pc:sldMk cId="2083175997" sldId="271"/>
            <ac:cxnSpMk id="36" creationId="{4E774C8E-E281-92E0-F074-ECE51E190241}"/>
          </ac:cxnSpMkLst>
        </pc:cxnChg>
        <pc:cxnChg chg="add mod">
          <ac:chgData name="Chris Burley" userId="f34b3178710d00ff" providerId="LiveId" clId="{8B38DAD5-1427-4408-82E5-94BBD8426F89}" dt="2022-06-21T04:39:29.811" v="4595" actId="14100"/>
          <ac:cxnSpMkLst>
            <pc:docMk/>
            <pc:sldMk cId="2083175997" sldId="271"/>
            <ac:cxnSpMk id="37" creationId="{CA0A9371-30DC-83AF-D453-5CBA220B9ED9}"/>
          </ac:cxnSpMkLst>
        </pc:cxnChg>
        <pc:cxnChg chg="add mod">
          <ac:chgData name="Chris Burley" userId="f34b3178710d00ff" providerId="LiveId" clId="{8B38DAD5-1427-4408-82E5-94BBD8426F89}" dt="2022-06-21T04:46:15.771" v="4640" actId="1076"/>
          <ac:cxnSpMkLst>
            <pc:docMk/>
            <pc:sldMk cId="2083175997" sldId="271"/>
            <ac:cxnSpMk id="40" creationId="{AF497F75-4F19-01AE-AB4F-DD13F0C032FA}"/>
          </ac:cxnSpMkLst>
        </pc:cxnChg>
        <pc:cxnChg chg="add mod">
          <ac:chgData name="Chris Burley" userId="f34b3178710d00ff" providerId="LiveId" clId="{8B38DAD5-1427-4408-82E5-94BBD8426F89}" dt="2022-06-21T04:40:12.621" v="4601" actId="14100"/>
          <ac:cxnSpMkLst>
            <pc:docMk/>
            <pc:sldMk cId="2083175997" sldId="271"/>
            <ac:cxnSpMk id="42" creationId="{E52CCA7B-96B9-980B-F551-6C5734E35F90}"/>
          </ac:cxnSpMkLst>
        </pc:cxnChg>
        <pc:cxnChg chg="add mod">
          <ac:chgData name="Chris Burley" userId="f34b3178710d00ff" providerId="LiveId" clId="{8B38DAD5-1427-4408-82E5-94BBD8426F89}" dt="2022-06-21T04:40:30.179" v="4604" actId="14100"/>
          <ac:cxnSpMkLst>
            <pc:docMk/>
            <pc:sldMk cId="2083175997" sldId="271"/>
            <ac:cxnSpMk id="44" creationId="{9DECEBDB-32C5-DE53-DC40-C2467BBC3BC7}"/>
          </ac:cxnSpMkLst>
        </pc:cxnChg>
        <pc:cxnChg chg="add mod">
          <ac:chgData name="Chris Burley" userId="f34b3178710d00ff" providerId="LiveId" clId="{8B38DAD5-1427-4408-82E5-94BBD8426F89}" dt="2022-06-21T04:40:43.371" v="4607" actId="14100"/>
          <ac:cxnSpMkLst>
            <pc:docMk/>
            <pc:sldMk cId="2083175997" sldId="271"/>
            <ac:cxnSpMk id="46" creationId="{EFE1E011-9280-0C0E-6049-EFFD2C495462}"/>
          </ac:cxnSpMkLst>
        </pc:cxnChg>
        <pc:cxnChg chg="add mod">
          <ac:chgData name="Chris Burley" userId="f34b3178710d00ff" providerId="LiveId" clId="{8B38DAD5-1427-4408-82E5-94BBD8426F89}" dt="2022-06-21T04:42:19.328" v="4627" actId="571"/>
          <ac:cxnSpMkLst>
            <pc:docMk/>
            <pc:sldMk cId="2083175997" sldId="271"/>
            <ac:cxnSpMk id="70" creationId="{7CFE3F88-6256-308D-D9AA-50C322E6990D}"/>
          </ac:cxnSpMkLst>
        </pc:cxn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89C7B-0E11-32DE-8FAE-F410FD2F55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04059B-E31D-DA79-3C95-31C9D6B717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70A199-8E4A-57FB-5CE1-1996305710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C0EF62-B03C-4FEA-8113-57FCFAC3B1B2}" type="datetimeFigureOut">
              <a:rPr lang="en-AU" smtClean="0"/>
              <a:t>21/06/2022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3246FB-9EE2-6C39-4AB8-9B1433CD41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BA0A35-00DD-1F9C-3AA5-49E6E71F3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9ADC3-AE3F-4A6F-805B-7AA35EB4762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170146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CF3C73-6333-F82C-3FBF-314D41646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2FC66CA-F7EC-2005-A471-3AACF1E4D1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33CF71-1718-E50C-6D8D-67E9E221CA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C0EF62-B03C-4FEA-8113-57FCFAC3B1B2}" type="datetimeFigureOut">
              <a:rPr lang="en-AU" smtClean="0"/>
              <a:t>21/06/2022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3D1377-52F8-562D-A616-9F07DE505D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5419CF-AF67-FFAF-FC94-946576EE9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9ADC3-AE3F-4A6F-805B-7AA35EB4762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954769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C184515-3A49-5F58-244B-7E9ABD868C1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0713924-80F1-274F-E661-66DC078001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3E4A87-90E7-6CB5-D202-450E0430F0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C0EF62-B03C-4FEA-8113-57FCFAC3B1B2}" type="datetimeFigureOut">
              <a:rPr lang="en-AU" smtClean="0"/>
              <a:t>21/06/2022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79D9E8-4A8D-881D-F876-1135AE93DE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74FC61-30CD-67DB-C5FF-B3D733545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9ADC3-AE3F-4A6F-805B-7AA35EB4762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795459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E84179-B027-F72B-A9A5-C62D244C1C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7BECE8-74E4-4F2B-359B-49462D56EE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B6ABB5-B54D-0CBE-A095-3CD0B9B94E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C0EF62-B03C-4FEA-8113-57FCFAC3B1B2}" type="datetimeFigureOut">
              <a:rPr lang="en-AU" smtClean="0"/>
              <a:t>21/06/2022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A03C8B-5BBB-A82A-05CE-EE99E8E2D8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376DB8-EFD2-5C97-0689-3B5AFB74C8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9ADC3-AE3F-4A6F-805B-7AA35EB4762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757746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927C71-805A-FA62-64DF-BEB1EE5B6E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A95D54-8250-FC80-407E-E12B2D2052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A13D0D-D49D-7294-6AD9-79848F8D01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C0EF62-B03C-4FEA-8113-57FCFAC3B1B2}" type="datetimeFigureOut">
              <a:rPr lang="en-AU" smtClean="0"/>
              <a:t>21/06/2022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29B9A3-8805-252C-F279-F8C4A0416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AFC968-E727-4D27-176F-E64B6F5C86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9ADC3-AE3F-4A6F-805B-7AA35EB4762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603002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CFF422-9B84-60BA-2C44-BC6005556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9C0914-17F8-4711-BED8-4490B60760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9F5EFB-880C-1EA8-83D4-5EC6B4E8A4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781875-D69F-43B0-CBDB-C1776C5E9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C0EF62-B03C-4FEA-8113-57FCFAC3B1B2}" type="datetimeFigureOut">
              <a:rPr lang="en-AU" smtClean="0"/>
              <a:t>21/06/2022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C4B279-98F5-4CF1-B934-C48E6DF742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DF39FA-4E9D-A0B3-23E0-4EBCC694D6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9ADC3-AE3F-4A6F-805B-7AA35EB4762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217476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A60C28-D9EF-3DD2-1DFB-815CC014D8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97E0C6-360C-3330-8A69-716C9B82FC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80CDDD-C0CD-A2D3-01C6-55C2DE2B39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FCA1B50-8203-B203-972C-DF3029D059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26ABF0F-47D4-64D4-B60A-2FDB9D405AD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FE14D30-E059-151C-9811-6958500DA4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C0EF62-B03C-4FEA-8113-57FCFAC3B1B2}" type="datetimeFigureOut">
              <a:rPr lang="en-AU" smtClean="0"/>
              <a:t>21/06/2022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FF828C4-7378-A551-23C0-46FF79D525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B2D5EDD-94F4-CE3E-96B3-5C82CFB964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9ADC3-AE3F-4A6F-805B-7AA35EB4762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82831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1C034F-0EB8-C94D-4BB9-1CD886946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8DF989-79F5-311A-C850-E1DDB381BE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C0EF62-B03C-4FEA-8113-57FCFAC3B1B2}" type="datetimeFigureOut">
              <a:rPr lang="en-AU" smtClean="0"/>
              <a:t>21/06/2022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65F938-E4DC-DC64-1C33-AAA773B3FC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3D3909-109C-2B56-080A-C91DD9953B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9ADC3-AE3F-4A6F-805B-7AA35EB4762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962332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D98C6BB-FAE4-DA41-DA35-039E3AFBBE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C0EF62-B03C-4FEA-8113-57FCFAC3B1B2}" type="datetimeFigureOut">
              <a:rPr lang="en-AU" smtClean="0"/>
              <a:t>21/06/2022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3DC54B-A59E-258D-6D50-21C217A0DB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BC8EC1-2FF9-AFDA-418D-AB043F007A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9ADC3-AE3F-4A6F-805B-7AA35EB4762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343748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E19A4C-9D24-9B61-31AE-621E499A87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A61628-6530-059C-4932-51804B1D2A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4B3FFD-9988-5922-CBF7-1E050D201B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CD43F5-074A-340D-94FE-E6D2DBFC13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C0EF62-B03C-4FEA-8113-57FCFAC3B1B2}" type="datetimeFigureOut">
              <a:rPr lang="en-AU" smtClean="0"/>
              <a:t>21/06/2022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40D48C-A512-9D17-5E87-75427E2D7B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E63E08-8902-EC54-7040-86BF846076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9ADC3-AE3F-4A6F-805B-7AA35EB4762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695587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256104-5487-904F-A94C-20CA3FD9AB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DA69E90-AD50-9038-CE53-CD33BABC698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1E6EC5-45B0-EA89-5AEB-75D46ACAE8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0A5D67-2D8B-9CBA-0D90-636CAB3C06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C0EF62-B03C-4FEA-8113-57FCFAC3B1B2}" type="datetimeFigureOut">
              <a:rPr lang="en-AU" smtClean="0"/>
              <a:t>21/06/2022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D95E9A-CA57-D4D7-8F8B-1BACC5C3EC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0E8679-14DE-E746-DB83-A4B1C7824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9ADC3-AE3F-4A6F-805B-7AA35EB4762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333918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47F1C97-B93A-C501-C5C9-182F305D67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EAC878-EF3B-0A97-9C69-8631A46539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3C5457-B47B-DF3E-D356-B9367CE271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C0EF62-B03C-4FEA-8113-57FCFAC3B1B2}" type="datetimeFigureOut">
              <a:rPr lang="en-AU" smtClean="0"/>
              <a:t>21/06/2022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4D0E0D-EA3B-368B-5603-C18A76BA0F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D60333-C68F-9091-D2D8-B688DD924C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59ADC3-AE3F-4A6F-805B-7AA35EB4762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785863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tmp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tmp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22569CF1-643A-660C-4C0A-688C63E6D652}"/>
              </a:ext>
            </a:extLst>
          </p:cNvPr>
          <p:cNvSpPr/>
          <p:nvPr/>
        </p:nvSpPr>
        <p:spPr>
          <a:xfrm>
            <a:off x="8782050" y="1857375"/>
            <a:ext cx="2871144" cy="122872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7ABB986-17BE-6593-4BF7-84F27094E9C4}"/>
              </a:ext>
            </a:extLst>
          </p:cNvPr>
          <p:cNvSpPr/>
          <p:nvPr/>
        </p:nvSpPr>
        <p:spPr>
          <a:xfrm>
            <a:off x="8924998" y="1033620"/>
            <a:ext cx="2529191" cy="583052"/>
          </a:xfrm>
          <a:prstGeom prst="roundRect">
            <a:avLst/>
          </a:prstGeom>
          <a:solidFill>
            <a:srgbClr val="E9C8C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6DF777-FE72-A057-E396-541A11300B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025" y="346604"/>
            <a:ext cx="5525692" cy="9209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9F22321-0E77-B221-C71A-5D3C797C2C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929" y="1526923"/>
            <a:ext cx="3002540" cy="458001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9633032-EDD7-67D6-83FC-D016BD6680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5673" y="1574708"/>
            <a:ext cx="2728196" cy="273581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1AFCE9B-FF29-BF32-259B-728C0C4693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01431" y="3250597"/>
            <a:ext cx="4279219" cy="332608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2A90DC6-4BA8-75E2-FBC7-D7CBD5826DA4}"/>
              </a:ext>
            </a:extLst>
          </p:cNvPr>
          <p:cNvSpPr txBox="1"/>
          <p:nvPr/>
        </p:nvSpPr>
        <p:spPr>
          <a:xfrm>
            <a:off x="8997543" y="1150047"/>
            <a:ext cx="2655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We chose to use these: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DF515B7-5A56-AC4E-4C4D-B8D918DEFC33}"/>
              </a:ext>
            </a:extLst>
          </p:cNvPr>
          <p:cNvSpPr/>
          <p:nvPr/>
        </p:nvSpPr>
        <p:spPr>
          <a:xfrm>
            <a:off x="581025" y="2705100"/>
            <a:ext cx="1085850" cy="38100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E5FB5A0-21B6-09CB-8794-EB344E6BEC3B}"/>
              </a:ext>
            </a:extLst>
          </p:cNvPr>
          <p:cNvSpPr/>
          <p:nvPr/>
        </p:nvSpPr>
        <p:spPr>
          <a:xfrm>
            <a:off x="838200" y="4212192"/>
            <a:ext cx="1809750" cy="457200"/>
          </a:xfrm>
          <a:prstGeom prst="ellipse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A2FB0D2-6690-66AC-31C5-137F4C49BB4F}"/>
              </a:ext>
            </a:extLst>
          </p:cNvPr>
          <p:cNvSpPr/>
          <p:nvPr/>
        </p:nvSpPr>
        <p:spPr>
          <a:xfrm>
            <a:off x="7162800" y="5734050"/>
            <a:ext cx="1543050" cy="609600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83D2C8A-EBCC-C169-312F-23CCC6553C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24998" y="1929000"/>
            <a:ext cx="2655652" cy="1043489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802E772-8531-2EB4-1902-1598A615E31E}"/>
              </a:ext>
            </a:extLst>
          </p:cNvPr>
          <p:cNvCxnSpPr>
            <a:cxnSpLocks/>
          </p:cNvCxnSpPr>
          <p:nvPr/>
        </p:nvCxnSpPr>
        <p:spPr>
          <a:xfrm flipH="1">
            <a:off x="8534400" y="3086100"/>
            <a:ext cx="1695450" cy="273828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3231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13" grpId="0" animBg="1"/>
      <p:bldP spid="12" grpId="0"/>
      <p:bldP spid="14" grpId="0" animBg="1"/>
      <p:bldP spid="15" grpId="0" animBg="1"/>
      <p:bldP spid="17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599462B-E24B-8C5C-1958-80BB0267C42D}"/>
              </a:ext>
            </a:extLst>
          </p:cNvPr>
          <p:cNvSpPr/>
          <p:nvPr/>
        </p:nvSpPr>
        <p:spPr>
          <a:xfrm>
            <a:off x="360401" y="175910"/>
            <a:ext cx="455605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>
                <a:ln w="22225">
                  <a:solidFill>
                    <a:srgbClr val="ED7D31"/>
                  </a:solidFill>
                  <a:prstDash val="solid"/>
                </a:ln>
                <a:solidFill>
                  <a:srgbClr val="ED7D31">
                    <a:lumMod val="40000"/>
                    <a:lumOff val="6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Visualisation 1: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3AE10FE-B95D-E034-A67B-10241AD3144B}"/>
              </a:ext>
            </a:extLst>
          </p:cNvPr>
          <p:cNvSpPr txBox="1"/>
          <p:nvPr/>
        </p:nvSpPr>
        <p:spPr>
          <a:xfrm>
            <a:off x="484854" y="1099240"/>
            <a:ext cx="6790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Auction Clearance Rate Results – Eastern Seaboard Data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2CC60EDF-EDE5-6673-6995-5AD66D44479A}"/>
              </a:ext>
            </a:extLst>
          </p:cNvPr>
          <p:cNvSpPr/>
          <p:nvPr/>
        </p:nvSpPr>
        <p:spPr>
          <a:xfrm>
            <a:off x="1117586" y="1726135"/>
            <a:ext cx="4094195" cy="2381283"/>
          </a:xfrm>
          <a:prstGeom prst="roundRect">
            <a:avLst/>
          </a:prstGeom>
          <a:solidFill>
            <a:srgbClr val="DEC8E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7C5D55D-A0B7-26AA-CE2F-8E853B37BAD1}"/>
              </a:ext>
            </a:extLst>
          </p:cNvPr>
          <p:cNvSpPr txBox="1"/>
          <p:nvPr/>
        </p:nvSpPr>
        <p:spPr>
          <a:xfrm>
            <a:off x="1394846" y="1876283"/>
            <a:ext cx="4002467" cy="26622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800" b="1" i="1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Findings: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sz="900" b="1" i="1" dirty="0">
              <a:solidFill>
                <a:srgbClr val="7030A0"/>
              </a:solidFill>
              <a:latin typeface="Calibri" panose="020F0502020204030204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i="1" dirty="0">
                <a:latin typeface="Calibri" panose="020F0502020204030204"/>
              </a:rPr>
              <a:t>Clearance Rates: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050" b="1" i="1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AU" sz="1800" b="1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</a:rPr>
              <a:t>Brisbane 41%  </a:t>
            </a:r>
            <a:r>
              <a:rPr kumimoji="0" lang="en-AU" sz="1800" b="1" i="1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</a:rPr>
              <a:t>         </a:t>
            </a:r>
            <a:r>
              <a:rPr kumimoji="0" lang="en-AU" sz="1800" b="1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Sydney 41%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AU" sz="1050" b="1" i="1" dirty="0">
              <a:latin typeface="Calibri" panose="020F0502020204030204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AU" sz="1800" b="1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Canberra 46%</a:t>
            </a:r>
            <a:r>
              <a:rPr kumimoji="0" lang="en-AU" sz="1800" b="1" i="1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     </a:t>
            </a:r>
            <a:r>
              <a:rPr lang="en-AU" b="1" i="1" dirty="0">
                <a:latin typeface="Calibri" panose="020F0502020204030204"/>
              </a:rPr>
              <a:t>Melbourne 45%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AU" sz="1050" b="1" i="1" dirty="0">
              <a:latin typeface="Calibri" panose="020F0502020204030204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AU" b="1" i="1" dirty="0">
                <a:latin typeface="Calibri" panose="020F0502020204030204"/>
              </a:rPr>
              <a:t>Adelaide 55%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1" i="1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824AFC6-DE8A-6DFF-A2DA-EA8DA64F8FF9}"/>
              </a:ext>
            </a:extLst>
          </p:cNvPr>
          <p:cNvSpPr/>
          <p:nvPr/>
        </p:nvSpPr>
        <p:spPr>
          <a:xfrm>
            <a:off x="6409036" y="2730828"/>
            <a:ext cx="3945560" cy="3743325"/>
          </a:xfrm>
          <a:prstGeom prst="roundRect">
            <a:avLst/>
          </a:prstGeom>
          <a:solidFill>
            <a:srgbClr val="DEC8E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06B51A-3425-9A41-2BB1-C311C5F89333}"/>
              </a:ext>
            </a:extLst>
          </p:cNvPr>
          <p:cNvSpPr txBox="1"/>
          <p:nvPr/>
        </p:nvSpPr>
        <p:spPr>
          <a:xfrm>
            <a:off x="6857855" y="2614408"/>
            <a:ext cx="3199257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1" i="1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b="1" i="1" dirty="0">
              <a:solidFill>
                <a:srgbClr val="7030A0"/>
              </a:solidFill>
              <a:latin typeface="Calibri" panose="020F0502020204030204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b="1" i="1" dirty="0">
                <a:latin typeface="Calibri" panose="020F0502020204030204"/>
              </a:rPr>
              <a:t>All of the major cities on the Eastern Seaboard of Australia returned similarly poor clearance rate results.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b="1" i="1" dirty="0">
              <a:latin typeface="Calibri" panose="020F0502020204030204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b="1" i="1" dirty="0">
                <a:latin typeface="Calibri" panose="020F0502020204030204"/>
              </a:rPr>
              <a:t>The less expensive markets such as Brisbane, Canberra and Adelaide were not consistently higher or lower than their more expensive counterparts.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1" i="1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B12BF6-0409-1299-92DF-C309F826E7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8275" y="-99386"/>
            <a:ext cx="3133725" cy="167828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C4FC5F8-EDD2-40F7-2FB2-BD2D812C27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25" y="4364981"/>
            <a:ext cx="4450305" cy="238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898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8" grpId="0" animBg="1"/>
      <p:bldP spid="19" grpId="0"/>
      <p:bldP spid="7" grpId="0" animBg="1"/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599462B-E24B-8C5C-1958-80BB0267C42D}"/>
              </a:ext>
            </a:extLst>
          </p:cNvPr>
          <p:cNvSpPr/>
          <p:nvPr/>
        </p:nvSpPr>
        <p:spPr>
          <a:xfrm>
            <a:off x="360401" y="175910"/>
            <a:ext cx="455605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Visualisation 2: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3AE10FE-B95D-E034-A67B-10241AD3144B}"/>
              </a:ext>
            </a:extLst>
          </p:cNvPr>
          <p:cNvSpPr txBox="1"/>
          <p:nvPr/>
        </p:nvSpPr>
        <p:spPr>
          <a:xfrm>
            <a:off x="484854" y="1099240"/>
            <a:ext cx="6790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/>
              <a:t>Bedroom Numbers in Properties Sold in Melbourne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CC52FE-6215-FCDA-AF44-D7A2C74149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7211" y="1971360"/>
            <a:ext cx="7458075" cy="3955040"/>
          </a:xfrm>
          <a:prstGeom prst="rect">
            <a:avLst/>
          </a:prstGeom>
        </p:spPr>
      </p:pic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8692E871-098A-0CFE-58E6-605CAE0D63DC}"/>
              </a:ext>
            </a:extLst>
          </p:cNvPr>
          <p:cNvSpPr/>
          <p:nvPr/>
        </p:nvSpPr>
        <p:spPr>
          <a:xfrm>
            <a:off x="484854" y="1847468"/>
            <a:ext cx="3676650" cy="4495099"/>
          </a:xfrm>
          <a:prstGeom prst="roundRect">
            <a:avLst/>
          </a:prstGeom>
          <a:solidFill>
            <a:srgbClr val="DEC8E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C56FB1C-FDF5-E527-0940-D880E5BA0362}"/>
              </a:ext>
            </a:extLst>
          </p:cNvPr>
          <p:cNvSpPr txBox="1"/>
          <p:nvPr/>
        </p:nvSpPr>
        <p:spPr>
          <a:xfrm>
            <a:off x="578555" y="1971360"/>
            <a:ext cx="3478174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1800" b="1" i="1" dirty="0">
                <a:solidFill>
                  <a:srgbClr val="7030A0"/>
                </a:solidFill>
              </a:rPr>
              <a:t>   Hypotheses: </a:t>
            </a:r>
          </a:p>
          <a:p>
            <a:endParaRPr lang="en-AU" sz="1200" b="1" i="1" dirty="0"/>
          </a:p>
          <a:p>
            <a:r>
              <a:rPr lang="en-AU" b="1" i="1" dirty="0"/>
              <a:t>Sub-divisions of land, unit block developments and the construction of townhouses and duplexes have become increasingly popular over the last decade. </a:t>
            </a:r>
          </a:p>
          <a:p>
            <a:endParaRPr lang="en-AU" b="1" i="1" dirty="0"/>
          </a:p>
          <a:p>
            <a:r>
              <a:rPr lang="en-AU" b="1" i="1" dirty="0"/>
              <a:t>These trends will mean that the majority of homes with 1 – 3 bedrooms will be close to the CBD whilst those with 4 – 6 bedrooms will be in the middle to outer suburbs. </a:t>
            </a:r>
            <a:endParaRPr lang="en-AU" sz="1800" b="1" i="1" dirty="0"/>
          </a:p>
          <a:p>
            <a:endParaRPr lang="en-AU" b="1" dirty="0"/>
          </a:p>
        </p:txBody>
      </p:sp>
    </p:spTree>
    <p:extLst>
      <p:ext uri="{BB962C8B-B14F-4D97-AF65-F5344CB8AC3E}">
        <p14:creationId xmlns:p14="http://schemas.microsoft.com/office/powerpoint/2010/main" val="3726920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9" grpId="0" animBg="1"/>
      <p:bldP spid="2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599462B-E24B-8C5C-1958-80BB0267C42D}"/>
              </a:ext>
            </a:extLst>
          </p:cNvPr>
          <p:cNvSpPr/>
          <p:nvPr/>
        </p:nvSpPr>
        <p:spPr>
          <a:xfrm>
            <a:off x="360401" y="175910"/>
            <a:ext cx="455605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Visualisation 2: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4FBA49-A519-EF97-0EC0-3C7C146CA51A}"/>
              </a:ext>
            </a:extLst>
          </p:cNvPr>
          <p:cNvSpPr txBox="1"/>
          <p:nvPr/>
        </p:nvSpPr>
        <p:spPr>
          <a:xfrm>
            <a:off x="7990638" y="1099240"/>
            <a:ext cx="2552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>
                <a:solidFill>
                  <a:schemeClr val="accent1">
                    <a:lumMod val="75000"/>
                  </a:schemeClr>
                </a:solidFill>
              </a:rPr>
              <a:t>Bedroom Numbers on individual layers: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D84BD15-FEF7-A524-79B8-334F4B23F898}"/>
              </a:ext>
            </a:extLst>
          </p:cNvPr>
          <p:cNvSpPr txBox="1"/>
          <p:nvPr/>
        </p:nvSpPr>
        <p:spPr>
          <a:xfrm>
            <a:off x="7915275" y="4416336"/>
            <a:ext cx="2324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>
                <a:solidFill>
                  <a:schemeClr val="accent1">
                    <a:lumMod val="75000"/>
                  </a:schemeClr>
                </a:solidFill>
              </a:rPr>
              <a:t>Legend: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3AE10FE-B95D-E034-A67B-10241AD3144B}"/>
              </a:ext>
            </a:extLst>
          </p:cNvPr>
          <p:cNvSpPr txBox="1"/>
          <p:nvPr/>
        </p:nvSpPr>
        <p:spPr>
          <a:xfrm>
            <a:off x="484854" y="1099240"/>
            <a:ext cx="6790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/>
              <a:t>Bedroom Numbers in Properties Sold in Melbourne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595F68-AE7E-4201-73F4-64128546F532}"/>
              </a:ext>
            </a:extLst>
          </p:cNvPr>
          <p:cNvSpPr txBox="1"/>
          <p:nvPr/>
        </p:nvSpPr>
        <p:spPr>
          <a:xfrm>
            <a:off x="358694" y="5720344"/>
            <a:ext cx="1203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>
                <a:solidFill>
                  <a:schemeClr val="accent2"/>
                </a:solidFill>
              </a:rPr>
              <a:t>Dark Map: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C24B139-7C70-088A-D57A-6346DF17651D}"/>
              </a:ext>
            </a:extLst>
          </p:cNvPr>
          <p:cNvSpPr txBox="1"/>
          <p:nvPr/>
        </p:nvSpPr>
        <p:spPr>
          <a:xfrm>
            <a:off x="3715764" y="5720344"/>
            <a:ext cx="1359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>
                <a:solidFill>
                  <a:schemeClr val="accent2"/>
                </a:solidFill>
              </a:rPr>
              <a:t>Street Map: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CC52FE-6215-FCDA-AF44-D7A2C74149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499" y="1580834"/>
            <a:ext cx="6448425" cy="34196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D550526-F595-FD85-BFE1-2CCC4B48F8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2100" y="5375017"/>
            <a:ext cx="1943100" cy="131933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A2DFE91-D49C-7BDA-5DBB-352C29C5B2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5073" y="5359546"/>
            <a:ext cx="1840077" cy="133481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4F975CD-3A4C-088F-B3B6-6DB9A5B780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90638" y="1893500"/>
            <a:ext cx="2515437" cy="218329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29D4CCC-FBAA-8DA7-8019-3EC6AB964B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90638" y="4859209"/>
            <a:ext cx="1386960" cy="172226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02292159-7100-A843-2629-12BD5E83AE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96517" y="1589071"/>
            <a:ext cx="1333616" cy="2827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441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6" grpId="0"/>
      <p:bldP spid="1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599462B-E24B-8C5C-1958-80BB0267C42D}"/>
              </a:ext>
            </a:extLst>
          </p:cNvPr>
          <p:cNvSpPr/>
          <p:nvPr/>
        </p:nvSpPr>
        <p:spPr>
          <a:xfrm>
            <a:off x="360401" y="175910"/>
            <a:ext cx="455605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Visualisation 2: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3AE10FE-B95D-E034-A67B-10241AD3144B}"/>
              </a:ext>
            </a:extLst>
          </p:cNvPr>
          <p:cNvSpPr txBox="1"/>
          <p:nvPr/>
        </p:nvSpPr>
        <p:spPr>
          <a:xfrm>
            <a:off x="484854" y="1099240"/>
            <a:ext cx="6790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/>
              <a:t>Bedroom Numbers in Properties Sold in Melbourne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8692E871-098A-0CFE-58E6-605CAE0D63DC}"/>
              </a:ext>
            </a:extLst>
          </p:cNvPr>
          <p:cNvSpPr/>
          <p:nvPr/>
        </p:nvSpPr>
        <p:spPr>
          <a:xfrm>
            <a:off x="7920718" y="280066"/>
            <a:ext cx="3676650" cy="2644109"/>
          </a:xfrm>
          <a:prstGeom prst="roundRect">
            <a:avLst/>
          </a:prstGeom>
          <a:solidFill>
            <a:srgbClr val="DEC8E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C56FB1C-FDF5-E527-0940-D880E5BA0362}"/>
              </a:ext>
            </a:extLst>
          </p:cNvPr>
          <p:cNvSpPr txBox="1"/>
          <p:nvPr/>
        </p:nvSpPr>
        <p:spPr>
          <a:xfrm>
            <a:off x="8120493" y="347272"/>
            <a:ext cx="3478174" cy="36163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1600" b="1" i="1" dirty="0">
                <a:solidFill>
                  <a:srgbClr val="7030A0"/>
                </a:solidFill>
              </a:rPr>
              <a:t>     Findings: </a:t>
            </a:r>
          </a:p>
          <a:p>
            <a:endParaRPr lang="en-AU" sz="700" b="1" i="1" dirty="0"/>
          </a:p>
          <a:p>
            <a:r>
              <a:rPr lang="en-AU" sz="1600" b="1" i="1" dirty="0"/>
              <a:t>1 bedrooms </a:t>
            </a:r>
            <a:r>
              <a:rPr lang="en-AU" sz="1600" i="1" dirty="0"/>
              <a:t>– All bar one was in an inner city suburb.</a:t>
            </a:r>
          </a:p>
          <a:p>
            <a:endParaRPr lang="en-AU" sz="800" b="1" i="1" dirty="0"/>
          </a:p>
          <a:p>
            <a:r>
              <a:rPr lang="en-AU" sz="1600" b="1" i="1" dirty="0"/>
              <a:t>2 bedrooms </a:t>
            </a:r>
            <a:r>
              <a:rPr lang="en-AU" sz="1600" i="1" dirty="0"/>
              <a:t>– Predominantly inner to middle suburbs. Heaviest concentration 5-15 kms from the CBD.</a:t>
            </a:r>
          </a:p>
          <a:p>
            <a:endParaRPr lang="en-AU" sz="900" b="1" i="1" dirty="0"/>
          </a:p>
          <a:p>
            <a:r>
              <a:rPr lang="en-AU" sz="1600" b="1" i="1" dirty="0"/>
              <a:t>3 bedrooms </a:t>
            </a:r>
            <a:r>
              <a:rPr lang="en-AU" sz="1600" i="1" dirty="0"/>
              <a:t>– Even concentration in inner, middle and outer suburbs.</a:t>
            </a:r>
          </a:p>
          <a:p>
            <a:endParaRPr lang="en-AU" b="1" i="1" dirty="0"/>
          </a:p>
          <a:p>
            <a:endParaRPr lang="en-AU" b="1" i="1" dirty="0"/>
          </a:p>
          <a:p>
            <a:endParaRPr lang="en-AU" b="1" i="1" dirty="0"/>
          </a:p>
          <a:p>
            <a:endParaRPr lang="en-AU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D63B993-D560-42EE-8710-A1478A6432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7399" y="1870741"/>
            <a:ext cx="2190973" cy="193779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123DA1C-0D64-AC33-81D9-146EAEDFA3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992" y="1870742"/>
            <a:ext cx="2150597" cy="193779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7D2D29A-11F6-6A7F-BCF9-2E136D2D56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8182" y="1870741"/>
            <a:ext cx="2147139" cy="194755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0184998-EBA8-54FE-7C88-6925CF2DE4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854" y="4271423"/>
            <a:ext cx="2150597" cy="193779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2B53231-21AC-FCA7-44DC-CFFD4FA195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95448" y="4259427"/>
            <a:ext cx="2150598" cy="194979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F88E143-714B-CFD6-A143-C6D676D196E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85856" y="4259427"/>
            <a:ext cx="2179795" cy="1964103"/>
          </a:xfrm>
          <a:prstGeom prst="rect">
            <a:avLst/>
          </a:prstGeom>
        </p:spPr>
      </p:pic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926F76AA-4F3B-8938-06DA-78DF2D4E1356}"/>
              </a:ext>
            </a:extLst>
          </p:cNvPr>
          <p:cNvSpPr/>
          <p:nvPr/>
        </p:nvSpPr>
        <p:spPr>
          <a:xfrm>
            <a:off x="7912347" y="3200251"/>
            <a:ext cx="3676650" cy="3215145"/>
          </a:xfrm>
          <a:prstGeom prst="roundRect">
            <a:avLst/>
          </a:prstGeom>
          <a:solidFill>
            <a:srgbClr val="DEC8E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027817D-70D2-19F0-5721-EE9D537CDDDF}"/>
              </a:ext>
            </a:extLst>
          </p:cNvPr>
          <p:cNvSpPr txBox="1"/>
          <p:nvPr/>
        </p:nvSpPr>
        <p:spPr>
          <a:xfrm>
            <a:off x="8110823" y="3333899"/>
            <a:ext cx="3478174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1600" b="1" i="1" dirty="0">
                <a:solidFill>
                  <a:srgbClr val="7030A0"/>
                </a:solidFill>
              </a:rPr>
              <a:t>     Findings: </a:t>
            </a:r>
          </a:p>
          <a:p>
            <a:endParaRPr lang="en-AU" sz="700" b="1" i="1" dirty="0"/>
          </a:p>
          <a:p>
            <a:r>
              <a:rPr lang="en-AU" sz="1600" b="1" i="1" dirty="0"/>
              <a:t>4 bedrooms </a:t>
            </a:r>
            <a:r>
              <a:rPr lang="en-AU" sz="1600" i="1" dirty="0"/>
              <a:t>– Most common in middle to outer suburbs.</a:t>
            </a:r>
          </a:p>
          <a:p>
            <a:endParaRPr lang="en-AU" sz="900" b="1" i="1" dirty="0"/>
          </a:p>
          <a:p>
            <a:r>
              <a:rPr lang="en-AU" sz="1600" b="1" i="1" dirty="0"/>
              <a:t>5 bedrooms </a:t>
            </a:r>
            <a:r>
              <a:rPr lang="en-AU" sz="1600" i="1" dirty="0"/>
              <a:t>– Virtually none in the inner city suburbs. More in the 40-50km range from the CBD.</a:t>
            </a:r>
          </a:p>
          <a:p>
            <a:endParaRPr lang="en-AU" sz="800" b="1" i="1" dirty="0"/>
          </a:p>
          <a:p>
            <a:r>
              <a:rPr lang="en-AU" sz="1600" b="1" i="1" dirty="0"/>
              <a:t>6 bedrooms </a:t>
            </a:r>
            <a:r>
              <a:rPr lang="en-AU" sz="1600" i="1" dirty="0"/>
              <a:t>– Rare in this day and age. Two in the outer-middle suburbs, and one in the wealthy inner suburb, Prahran.</a:t>
            </a:r>
          </a:p>
          <a:p>
            <a:endParaRPr lang="en-AU" b="1" i="1" dirty="0"/>
          </a:p>
          <a:p>
            <a:endParaRPr lang="en-AU" b="1" i="1" dirty="0"/>
          </a:p>
          <a:p>
            <a:endParaRPr lang="en-AU" b="1" i="1" dirty="0"/>
          </a:p>
          <a:p>
            <a:endParaRPr lang="en-AU" b="1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113A1DB-D565-551B-DC7D-CC4AA41FE127}"/>
              </a:ext>
            </a:extLst>
          </p:cNvPr>
          <p:cNvSpPr/>
          <p:nvPr/>
        </p:nvSpPr>
        <p:spPr>
          <a:xfrm>
            <a:off x="768157" y="3763592"/>
            <a:ext cx="1350113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1 bedroom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36D1E2C-16C8-89C9-4C84-79980FB217DF}"/>
              </a:ext>
            </a:extLst>
          </p:cNvPr>
          <p:cNvSpPr/>
          <p:nvPr/>
        </p:nvSpPr>
        <p:spPr>
          <a:xfrm>
            <a:off x="3168679" y="3755844"/>
            <a:ext cx="1452705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2</a:t>
            </a:r>
            <a:r>
              <a:rPr lang="en-US" sz="20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 bedrooms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4754D94-76EF-8601-936C-5A22C08723C1}"/>
              </a:ext>
            </a:extLst>
          </p:cNvPr>
          <p:cNvSpPr/>
          <p:nvPr/>
        </p:nvSpPr>
        <p:spPr>
          <a:xfrm>
            <a:off x="5621554" y="3763592"/>
            <a:ext cx="1452705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3</a:t>
            </a:r>
            <a:r>
              <a:rPr lang="en-US" sz="20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 bedrooms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B43D4A3-D7E6-A017-E662-AEAF7252D9D2}"/>
              </a:ext>
            </a:extLst>
          </p:cNvPr>
          <p:cNvSpPr/>
          <p:nvPr/>
        </p:nvSpPr>
        <p:spPr>
          <a:xfrm>
            <a:off x="737931" y="6177400"/>
            <a:ext cx="1452705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4</a:t>
            </a:r>
            <a:r>
              <a:rPr lang="en-US" sz="20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 bedrooms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B5BE4CB-913C-C250-425F-354EFF96A20D}"/>
              </a:ext>
            </a:extLst>
          </p:cNvPr>
          <p:cNvSpPr/>
          <p:nvPr/>
        </p:nvSpPr>
        <p:spPr>
          <a:xfrm>
            <a:off x="3192929" y="6177400"/>
            <a:ext cx="1452705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5</a:t>
            </a:r>
            <a:r>
              <a:rPr lang="en-US" sz="20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 bedrooms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ED1DD2F-2571-12BF-2DFA-B7BF14BF99B5}"/>
              </a:ext>
            </a:extLst>
          </p:cNvPr>
          <p:cNvSpPr/>
          <p:nvPr/>
        </p:nvSpPr>
        <p:spPr>
          <a:xfrm>
            <a:off x="5603524" y="6184689"/>
            <a:ext cx="1452705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6</a:t>
            </a:r>
            <a:r>
              <a:rPr lang="en-US" sz="20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 bedrooms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B25D72A4-4BD0-3E3E-FF3D-CF5517118D48}"/>
              </a:ext>
            </a:extLst>
          </p:cNvPr>
          <p:cNvSpPr/>
          <p:nvPr/>
        </p:nvSpPr>
        <p:spPr>
          <a:xfrm>
            <a:off x="940458" y="2408152"/>
            <a:ext cx="1089570" cy="9715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0C0CF95-E7B5-EF07-6B2A-8CC85F1F53FA}"/>
              </a:ext>
            </a:extLst>
          </p:cNvPr>
          <p:cNvSpPr/>
          <p:nvPr/>
        </p:nvSpPr>
        <p:spPr>
          <a:xfrm>
            <a:off x="3340428" y="2436875"/>
            <a:ext cx="1089570" cy="9715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99B37C32-27E8-4543-8F00-29A1AD219F94}"/>
              </a:ext>
            </a:extLst>
          </p:cNvPr>
          <p:cNvSpPr/>
          <p:nvPr/>
        </p:nvSpPr>
        <p:spPr>
          <a:xfrm>
            <a:off x="768157" y="4799904"/>
            <a:ext cx="1089570" cy="9715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BCA194A-93FC-1C30-5717-3ADD3CFEBD11}"/>
              </a:ext>
            </a:extLst>
          </p:cNvPr>
          <p:cNvSpPr/>
          <p:nvPr/>
        </p:nvSpPr>
        <p:spPr>
          <a:xfrm>
            <a:off x="3232457" y="4807839"/>
            <a:ext cx="1089570" cy="9715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522DBD38-81CA-EBDE-0CB5-251E55DBE323}"/>
              </a:ext>
            </a:extLst>
          </p:cNvPr>
          <p:cNvSpPr/>
          <p:nvPr/>
        </p:nvSpPr>
        <p:spPr>
          <a:xfrm>
            <a:off x="5621554" y="4799904"/>
            <a:ext cx="1089570" cy="9715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4E774C8E-E281-92E0-F074-ECE51E190241}"/>
              </a:ext>
            </a:extLst>
          </p:cNvPr>
          <p:cNvCxnSpPr/>
          <p:nvPr/>
        </p:nvCxnSpPr>
        <p:spPr>
          <a:xfrm flipH="1">
            <a:off x="1931619" y="1003515"/>
            <a:ext cx="6169534" cy="159505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CA0A9371-30DC-83AF-D453-5CBA220B9ED9}"/>
              </a:ext>
            </a:extLst>
          </p:cNvPr>
          <p:cNvCxnSpPr>
            <a:cxnSpLocks/>
          </p:cNvCxnSpPr>
          <p:nvPr/>
        </p:nvCxnSpPr>
        <p:spPr>
          <a:xfrm flipH="1">
            <a:off x="4449338" y="1735063"/>
            <a:ext cx="3651815" cy="110391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AF497F75-4F19-01AE-AB4F-DD13F0C032FA}"/>
              </a:ext>
            </a:extLst>
          </p:cNvPr>
          <p:cNvCxnSpPr>
            <a:cxnSpLocks/>
          </p:cNvCxnSpPr>
          <p:nvPr/>
        </p:nvCxnSpPr>
        <p:spPr>
          <a:xfrm flipH="1">
            <a:off x="7465651" y="2429856"/>
            <a:ext cx="588602" cy="19598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E52CCA7B-96B9-980B-F551-6C5734E35F90}"/>
              </a:ext>
            </a:extLst>
          </p:cNvPr>
          <p:cNvCxnSpPr>
            <a:cxnSpLocks/>
          </p:cNvCxnSpPr>
          <p:nvPr/>
        </p:nvCxnSpPr>
        <p:spPr>
          <a:xfrm flipH="1">
            <a:off x="1857727" y="3974559"/>
            <a:ext cx="6179204" cy="112935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9DECEBDB-32C5-DE53-DC40-C2467BBC3BC7}"/>
              </a:ext>
            </a:extLst>
          </p:cNvPr>
          <p:cNvCxnSpPr>
            <a:cxnSpLocks/>
          </p:cNvCxnSpPr>
          <p:nvPr/>
        </p:nvCxnSpPr>
        <p:spPr>
          <a:xfrm flipH="1">
            <a:off x="4322027" y="4707299"/>
            <a:ext cx="3689558" cy="60592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EFE1E011-9280-0C0E-6049-EFFD2C495462}"/>
              </a:ext>
            </a:extLst>
          </p:cNvPr>
          <p:cNvCxnSpPr>
            <a:cxnSpLocks/>
          </p:cNvCxnSpPr>
          <p:nvPr/>
        </p:nvCxnSpPr>
        <p:spPr>
          <a:xfrm flipH="1" flipV="1">
            <a:off x="6711124" y="5438007"/>
            <a:ext cx="1317759" cy="20265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3175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9" grpId="0" animBg="1"/>
      <p:bldP spid="22" grpId="0" animBg="1"/>
      <p:bldP spid="29" grpId="0" animBg="1"/>
      <p:bldP spid="30" grpId="0" animBg="1"/>
      <p:bldP spid="32" grpId="0" animBg="1"/>
      <p:bldP spid="33" grpId="0" animBg="1"/>
      <p:bldP spid="3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D8B80F0-212B-8FD2-F0A6-D99E80E3DD77}"/>
              </a:ext>
            </a:extLst>
          </p:cNvPr>
          <p:cNvSpPr/>
          <p:nvPr/>
        </p:nvSpPr>
        <p:spPr>
          <a:xfrm>
            <a:off x="9519047" y="1631275"/>
            <a:ext cx="2374106" cy="2312075"/>
          </a:xfrm>
          <a:prstGeom prst="roundRect">
            <a:avLst/>
          </a:prstGeom>
          <a:solidFill>
            <a:srgbClr val="DEC8E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5" name="Picture 4" descr="Diagram, schematic, map&#10;&#10;Description automatically generated">
            <a:extLst>
              <a:ext uri="{FF2B5EF4-FFF2-40B4-BE49-F238E27FC236}">
                <a16:creationId xmlns:a16="http://schemas.microsoft.com/office/drawing/2014/main" id="{F348B505-AF01-2755-BD8F-E4B92FCB6D0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03" r="3386" b="1"/>
          <a:stretch/>
        </p:blipFill>
        <p:spPr>
          <a:xfrm>
            <a:off x="0" y="1340226"/>
            <a:ext cx="9277567" cy="521863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237E7C7-0492-3E07-095C-3B4D37F96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1596" y="299141"/>
            <a:ext cx="6084504" cy="92333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 b="1" dirty="0"/>
              <a:t>Clustered or Dispersed?</a:t>
            </a:r>
            <a:br>
              <a:rPr lang="en-AU" sz="1600" b="1" dirty="0"/>
            </a:br>
            <a:endParaRPr lang="en-US" sz="1600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D1E2CE0-2FB1-F09F-BB67-44BB7017ECDB}"/>
              </a:ext>
            </a:extLst>
          </p:cNvPr>
          <p:cNvSpPr/>
          <p:nvPr/>
        </p:nvSpPr>
        <p:spPr>
          <a:xfrm>
            <a:off x="360401" y="175910"/>
            <a:ext cx="455605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Visualisation 3: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16CC2B-DAEA-D172-38D0-A24556C16CAB}"/>
              </a:ext>
            </a:extLst>
          </p:cNvPr>
          <p:cNvSpPr txBox="1"/>
          <p:nvPr/>
        </p:nvSpPr>
        <p:spPr>
          <a:xfrm>
            <a:off x="9659324" y="1724025"/>
            <a:ext cx="2374106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1800" b="1" i="1" dirty="0">
                <a:solidFill>
                  <a:srgbClr val="7030A0"/>
                </a:solidFill>
              </a:rPr>
              <a:t>Hypothesis: </a:t>
            </a:r>
          </a:p>
          <a:p>
            <a:endParaRPr lang="en-AU" b="1" dirty="0"/>
          </a:p>
          <a:p>
            <a:r>
              <a:rPr lang="en-AU" sz="1800" b="1" i="1" dirty="0"/>
              <a:t>There will </a:t>
            </a:r>
            <a:r>
              <a:rPr lang="en-AU" b="1" i="1" dirty="0"/>
              <a:t>be a h</a:t>
            </a:r>
            <a:r>
              <a:rPr lang="en-AU" sz="1800" b="1" i="1" dirty="0"/>
              <a:t>igher number of sales in locations that are closer to the city centre.</a:t>
            </a:r>
            <a:endParaRPr lang="en-AU" i="1" dirty="0"/>
          </a:p>
        </p:txBody>
      </p:sp>
    </p:spTree>
    <p:extLst>
      <p:ext uri="{BB962C8B-B14F-4D97-AF65-F5344CB8AC3E}">
        <p14:creationId xmlns:p14="http://schemas.microsoft.com/office/powerpoint/2010/main" val="91143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" grpId="0"/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DE5884-8D29-F9A9-394C-E3F17B57A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6747" y="1040586"/>
            <a:ext cx="4400149" cy="1325563"/>
          </a:xfrm>
        </p:spPr>
        <p:txBody>
          <a:bodyPr>
            <a:normAutofit/>
          </a:bodyPr>
          <a:lstStyle/>
          <a:p>
            <a:r>
              <a:rPr lang="en-AU" sz="2800" b="1" i="1" dirty="0">
                <a:solidFill>
                  <a:srgbClr val="7030A0"/>
                </a:solidFill>
              </a:rPr>
              <a:t>Clustered or Dispersed: </a:t>
            </a:r>
            <a:br>
              <a:rPr lang="en-AU" sz="2800" b="1" i="1" dirty="0">
                <a:solidFill>
                  <a:srgbClr val="7030A0"/>
                </a:solidFill>
              </a:rPr>
            </a:br>
            <a:r>
              <a:rPr lang="en-AU" sz="2000" b="1" dirty="0"/>
              <a:t>Findings</a:t>
            </a:r>
            <a:endParaRPr lang="en-AU" sz="3500" b="1" dirty="0"/>
          </a:p>
        </p:txBody>
      </p:sp>
      <p:pic>
        <p:nvPicPr>
          <p:cNvPr id="4" name="Picture 3" descr="Diagram, schematic, radar chart&#10;&#10;Description automatically generated">
            <a:extLst>
              <a:ext uri="{FF2B5EF4-FFF2-40B4-BE49-F238E27FC236}">
                <a16:creationId xmlns:a16="http://schemas.microsoft.com/office/drawing/2014/main" id="{EED0903F-8FB8-52C9-C302-36AD3A246A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56851"/>
            <a:ext cx="7035438" cy="550114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0254906-B17D-35B4-9735-493C473B5E81}"/>
              </a:ext>
            </a:extLst>
          </p:cNvPr>
          <p:cNvSpPr txBox="1"/>
          <p:nvPr/>
        </p:nvSpPr>
        <p:spPr>
          <a:xfrm>
            <a:off x="7536747" y="2456888"/>
            <a:ext cx="395288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600" dirty="0"/>
              <a:t>Circa </a:t>
            </a:r>
            <a:r>
              <a:rPr lang="en-AU" sz="1600" b="1" dirty="0"/>
              <a:t>700</a:t>
            </a:r>
            <a:r>
              <a:rPr lang="en-AU" sz="1600" dirty="0"/>
              <a:t> properties sold via auction on the weekend.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600" b="1" dirty="0"/>
              <a:t>41%</a:t>
            </a:r>
            <a:r>
              <a:rPr lang="en-AU" sz="1600" dirty="0"/>
              <a:t> within approximately 10km of the city radius.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600" b="1" dirty="0"/>
              <a:t>47%</a:t>
            </a:r>
            <a:r>
              <a:rPr lang="en-AU" sz="1600" dirty="0"/>
              <a:t> within 10-20km city radius.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600" b="1" dirty="0"/>
              <a:t>50%</a:t>
            </a:r>
            <a:r>
              <a:rPr lang="en-AU" sz="1600" dirty="0"/>
              <a:t> within (north-to-south) eastern regions, </a:t>
            </a:r>
            <a:r>
              <a:rPr lang="en-AU" sz="1600" b="1" dirty="0"/>
              <a:t>25%</a:t>
            </a:r>
            <a:r>
              <a:rPr lang="en-AU" sz="1600" dirty="0"/>
              <a:t> in central regions and </a:t>
            </a:r>
            <a:r>
              <a:rPr lang="en-AU" sz="1600" b="1" dirty="0"/>
              <a:t>25%</a:t>
            </a:r>
            <a:r>
              <a:rPr lang="en-AU" sz="1600" dirty="0"/>
              <a:t> in western regions.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600" b="1" dirty="0"/>
              <a:t>Findings:</a:t>
            </a:r>
            <a:r>
              <a:rPr lang="en-AU" sz="1600" dirty="0"/>
              <a:t> The sale of properties via auctions is clustered within 20km city-radius, mainly in the eastern regions.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F6CA2A-01EE-CAD3-FE41-1AEB245EE12D}"/>
              </a:ext>
            </a:extLst>
          </p:cNvPr>
          <p:cNvSpPr txBox="1"/>
          <p:nvPr/>
        </p:nvSpPr>
        <p:spPr>
          <a:xfrm>
            <a:off x="457200" y="201115"/>
            <a:ext cx="463163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Visualisation</a:t>
            </a:r>
            <a:r>
              <a:rPr lang="en-US" sz="28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 </a:t>
            </a:r>
            <a:r>
              <a:rPr 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3:</a:t>
            </a:r>
          </a:p>
        </p:txBody>
      </p:sp>
    </p:spTree>
    <p:extLst>
      <p:ext uri="{BB962C8B-B14F-4D97-AF65-F5344CB8AC3E}">
        <p14:creationId xmlns:p14="http://schemas.microsoft.com/office/powerpoint/2010/main" val="3201688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AC9239-3628-217E-00F2-CA380D59C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>
                <a:ln w="22225">
                  <a:solidFill>
                    <a:srgbClr val="ED7D31"/>
                  </a:solidFill>
                  <a:prstDash val="solid"/>
                </a:ln>
                <a:solidFill>
                  <a:srgbClr val="ED7D31">
                    <a:lumMod val="40000"/>
                    <a:lumOff val="6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Visualisation</a:t>
            </a:r>
            <a:r>
              <a:rPr kumimoji="0" lang="en-US" sz="2800" b="1" i="0" u="none" strike="noStrike" kern="1200" cap="none" spc="0" normalizeH="0" baseline="0" noProof="0" dirty="0">
                <a:ln w="22225">
                  <a:solidFill>
                    <a:srgbClr val="ED7D31"/>
                  </a:solidFill>
                  <a:prstDash val="solid"/>
                </a:ln>
                <a:solidFill>
                  <a:srgbClr val="ED7D31">
                    <a:lumMod val="40000"/>
                    <a:lumOff val="6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5400" b="1" i="0" u="none" strike="noStrike" kern="1200" cap="none" spc="0" normalizeH="0" baseline="0" noProof="0" dirty="0">
                <a:ln w="22225">
                  <a:solidFill>
                    <a:srgbClr val="ED7D31"/>
                  </a:solidFill>
                  <a:prstDash val="solid"/>
                </a:ln>
                <a:solidFill>
                  <a:srgbClr val="ED7D31">
                    <a:lumMod val="40000"/>
                    <a:lumOff val="6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3:   </a:t>
            </a:r>
            <a:r>
              <a:rPr lang="en-AU" dirty="0"/>
              <a:t>Data Limitations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4DFF0A-D6D1-F826-1497-50DE87056A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AU" dirty="0"/>
              <a:t>Bias in reporting sale price:</a:t>
            </a:r>
          </a:p>
          <a:p>
            <a:pPr marL="0" indent="0">
              <a:buNone/>
            </a:pPr>
            <a:endParaRPr lang="en-AU" dirty="0"/>
          </a:p>
          <a:p>
            <a:pPr lvl="1"/>
            <a:r>
              <a:rPr lang="en-AU" dirty="0"/>
              <a:t>Reporting the sale price is </a:t>
            </a:r>
            <a:r>
              <a:rPr lang="en-AU" b="1" i="1" dirty="0"/>
              <a:t>not</a:t>
            </a:r>
            <a:r>
              <a:rPr lang="en-AU" dirty="0"/>
              <a:t> mandated.</a:t>
            </a:r>
          </a:p>
          <a:p>
            <a:pPr marL="457200" lvl="1" indent="0">
              <a:buNone/>
            </a:pPr>
            <a:endParaRPr lang="en-AU" sz="1050" dirty="0"/>
          </a:p>
          <a:p>
            <a:pPr lvl="1"/>
            <a:r>
              <a:rPr lang="en-AU" dirty="0"/>
              <a:t>It is in an agency’s best interest to only report </a:t>
            </a:r>
            <a:r>
              <a:rPr lang="en-AU" b="1" i="1" dirty="0"/>
              <a:t>favourable</a:t>
            </a:r>
            <a:r>
              <a:rPr lang="en-AU" dirty="0"/>
              <a:t> prices.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6A3374-5D3E-15CD-D78F-11547DF54C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154" y="6270125"/>
            <a:ext cx="1655839" cy="4431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E17043E-4DD0-4DC4-99F2-6DB4B96ED5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74251" y="6083845"/>
            <a:ext cx="778280" cy="629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173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7AB0E33-F2B7-3259-CCEE-D739F125E4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698" y="4215709"/>
            <a:ext cx="5995133" cy="104609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7B92EDE-05C1-0650-1219-D53B2F68F2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5833" y="3724015"/>
            <a:ext cx="5227684" cy="304078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8DE0BA4-2AD0-CE63-6C4B-30C92CFFE3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698" y="634176"/>
            <a:ext cx="2021023" cy="313588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6BDEDE6-664E-4E04-7480-AE7DCC04C0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05249" y="635097"/>
            <a:ext cx="2878212" cy="2937698"/>
          </a:xfrm>
          <a:prstGeom prst="rect">
            <a:avLst/>
          </a:prstGeom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D3745CE2-9A9B-D8DF-0A30-36CC40F50C61}"/>
              </a:ext>
            </a:extLst>
          </p:cNvPr>
          <p:cNvSpPr/>
          <p:nvPr/>
        </p:nvSpPr>
        <p:spPr>
          <a:xfrm>
            <a:off x="7574115" y="1910844"/>
            <a:ext cx="3092446" cy="857250"/>
          </a:xfrm>
          <a:prstGeom prst="roundRect">
            <a:avLst/>
          </a:prstGeom>
          <a:solidFill>
            <a:srgbClr val="E9C8C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6219859-A0F4-E1E5-701F-63CEE83C8F2B}"/>
              </a:ext>
            </a:extLst>
          </p:cNvPr>
          <p:cNvSpPr txBox="1"/>
          <p:nvPr/>
        </p:nvSpPr>
        <p:spPr>
          <a:xfrm>
            <a:off x="7768262" y="2025144"/>
            <a:ext cx="28214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Running the ‘</a:t>
            </a:r>
            <a:r>
              <a:rPr lang="en-AU" dirty="0" err="1"/>
              <a:t>DataRequest</a:t>
            </a:r>
            <a:r>
              <a:rPr lang="en-AU" dirty="0"/>
              <a:t>’</a:t>
            </a:r>
          </a:p>
          <a:p>
            <a:r>
              <a:rPr lang="en-AU" dirty="0"/>
              <a:t>code in </a:t>
            </a:r>
            <a:r>
              <a:rPr lang="en-AU" dirty="0" err="1"/>
              <a:t>GitBash</a:t>
            </a:r>
            <a:r>
              <a:rPr lang="en-AU" dirty="0"/>
              <a:t>: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4D49503-B3EE-38E1-2B50-F215C984E8DA}"/>
              </a:ext>
            </a:extLst>
          </p:cNvPr>
          <p:cNvCxnSpPr>
            <a:cxnSpLocks/>
          </p:cNvCxnSpPr>
          <p:nvPr/>
        </p:nvCxnSpPr>
        <p:spPr>
          <a:xfrm flipH="1">
            <a:off x="8531275" y="2759285"/>
            <a:ext cx="530900" cy="96473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823280AB-7802-FC11-368E-3F13C1E343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74115" y="163817"/>
            <a:ext cx="4404474" cy="67839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7ABD99C-0BFF-C32D-FF47-955D7A80A045}"/>
              </a:ext>
            </a:extLst>
          </p:cNvPr>
          <p:cNvSpPr txBox="1"/>
          <p:nvPr/>
        </p:nvSpPr>
        <p:spPr>
          <a:xfrm>
            <a:off x="7864525" y="5382445"/>
            <a:ext cx="1333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rgbClr val="FF0000"/>
                </a:solidFill>
              </a:rPr>
              <a:t>JSON data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E9AE3D7-1845-045C-6A64-025553561886}"/>
              </a:ext>
            </a:extLst>
          </p:cNvPr>
          <p:cNvSpPr/>
          <p:nvPr/>
        </p:nvSpPr>
        <p:spPr>
          <a:xfrm>
            <a:off x="6096000" y="4410075"/>
            <a:ext cx="5347517" cy="97159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n w="38100">
                <a:solidFill>
                  <a:schemeClr val="tx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648202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/>
      <p:bldP spid="20" grpId="0"/>
      <p:bldP spid="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A06F695-DD45-E408-9871-AD29FB6682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366" y="504741"/>
            <a:ext cx="4122609" cy="98740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165B98A-41B8-6E6E-0093-A7ED53220C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6008" y="444082"/>
            <a:ext cx="4343400" cy="94297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88CD5DE-E636-883F-9013-AF27895424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6765" y="1936001"/>
            <a:ext cx="4746410" cy="141048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C51DB2F-91CB-C8D5-32BE-73F72FE11F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5486" y="3843093"/>
            <a:ext cx="5496470" cy="2510166"/>
          </a:xfrm>
          <a:prstGeom prst="rect">
            <a:avLst/>
          </a:prstGeom>
        </p:spPr>
      </p:pic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9CC083E6-8A7D-3E6A-2F53-C7CF8105FCC8}"/>
              </a:ext>
            </a:extLst>
          </p:cNvPr>
          <p:cNvSpPr/>
          <p:nvPr/>
        </p:nvSpPr>
        <p:spPr>
          <a:xfrm>
            <a:off x="1200150" y="2476500"/>
            <a:ext cx="2886075" cy="3057525"/>
          </a:xfrm>
          <a:prstGeom prst="roundRect">
            <a:avLst/>
          </a:prstGeom>
          <a:solidFill>
            <a:srgbClr val="E9C8C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01DEB23-21BF-9C73-BF63-73E1F23A9422}"/>
              </a:ext>
            </a:extLst>
          </p:cNvPr>
          <p:cNvSpPr txBox="1"/>
          <p:nvPr/>
        </p:nvSpPr>
        <p:spPr>
          <a:xfrm>
            <a:off x="1519237" y="2712600"/>
            <a:ext cx="244792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The website above enabled us to convert JSON data from the Domain.com APIs to CSV format.</a:t>
            </a:r>
          </a:p>
          <a:p>
            <a:endParaRPr lang="en-AU" dirty="0"/>
          </a:p>
          <a:p>
            <a:r>
              <a:rPr lang="en-AU" dirty="0"/>
              <a:t>This conversion enabled the data transfer to Mongo DB.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0FAB4B7-607E-C653-B7BB-818A22667013}"/>
              </a:ext>
            </a:extLst>
          </p:cNvPr>
          <p:cNvSpPr/>
          <p:nvPr/>
        </p:nvSpPr>
        <p:spPr>
          <a:xfrm>
            <a:off x="523875" y="352425"/>
            <a:ext cx="4343400" cy="12763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7C640B7-580A-9807-0894-68DDE631A7AA}"/>
              </a:ext>
            </a:extLst>
          </p:cNvPr>
          <p:cNvSpPr/>
          <p:nvPr/>
        </p:nvSpPr>
        <p:spPr>
          <a:xfrm>
            <a:off x="5353051" y="350745"/>
            <a:ext cx="4495799" cy="114140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6735F44-1E58-42C5-0538-57378D5E22B9}"/>
              </a:ext>
            </a:extLst>
          </p:cNvPr>
          <p:cNvSpPr/>
          <p:nvPr/>
        </p:nvSpPr>
        <p:spPr>
          <a:xfrm>
            <a:off x="5257800" y="1781091"/>
            <a:ext cx="5038725" cy="164790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2AE1BCC-FCB8-E02C-CA2F-58CED8864EE2}"/>
              </a:ext>
            </a:extLst>
          </p:cNvPr>
          <p:cNvSpPr/>
          <p:nvPr/>
        </p:nvSpPr>
        <p:spPr>
          <a:xfrm>
            <a:off x="4926422" y="3748171"/>
            <a:ext cx="5746341" cy="275908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n>
                <a:solidFill>
                  <a:schemeClr val="tx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2182491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/>
      <p:bldP spid="22" grpId="0" animBg="1"/>
      <p:bldP spid="23" grpId="0" animBg="1"/>
      <p:bldP spid="2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4BE0925F-1F49-A54E-7E39-51E8698213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843"/>
            <a:ext cx="5418290" cy="214902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CF27FD5-3350-5D60-72CA-088829B9CE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775" y="2111350"/>
            <a:ext cx="6005080" cy="39627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B2EBAC8-C707-BE57-79BB-3AAE5BC1DA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034" y="3025517"/>
            <a:ext cx="3899756" cy="89923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214525C-459C-0A44-654B-778396D520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2783" y="4722456"/>
            <a:ext cx="2118544" cy="8992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B85DE27-FBE0-A414-A3F8-CABA2A91FD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35547" y="1528024"/>
            <a:ext cx="2755776" cy="18427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32362A5-4CBD-807E-F45C-502ADFC3F1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35547" y="4556767"/>
            <a:ext cx="3426533" cy="1859266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4F66190-C3D7-617F-1116-F00BC03C6476}"/>
              </a:ext>
            </a:extLst>
          </p:cNvPr>
          <p:cNvSpPr/>
          <p:nvPr/>
        </p:nvSpPr>
        <p:spPr>
          <a:xfrm>
            <a:off x="7881473" y="1110102"/>
            <a:ext cx="1318304" cy="401408"/>
          </a:xfrm>
          <a:prstGeom prst="roundRect">
            <a:avLst/>
          </a:prstGeom>
          <a:solidFill>
            <a:srgbClr val="E9C8C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D4C310-CBA4-1AA1-66D9-2A50B0A2E441}"/>
              </a:ext>
            </a:extLst>
          </p:cNvPr>
          <p:cNvSpPr txBox="1"/>
          <p:nvPr/>
        </p:nvSpPr>
        <p:spPr>
          <a:xfrm>
            <a:off x="8017657" y="1126140"/>
            <a:ext cx="1318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projects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7EA707D-21D7-52AC-6514-ACF69C4A2D46}"/>
              </a:ext>
            </a:extLst>
          </p:cNvPr>
          <p:cNvSpPr/>
          <p:nvPr/>
        </p:nvSpPr>
        <p:spPr>
          <a:xfrm>
            <a:off x="7871948" y="4161872"/>
            <a:ext cx="1318304" cy="401408"/>
          </a:xfrm>
          <a:prstGeom prst="roundRect">
            <a:avLst/>
          </a:prstGeom>
          <a:solidFill>
            <a:srgbClr val="E9C8C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8C807CF-0F62-F3A4-A9AE-4F1A39C9A882}"/>
              </a:ext>
            </a:extLst>
          </p:cNvPr>
          <p:cNvSpPr txBox="1"/>
          <p:nvPr/>
        </p:nvSpPr>
        <p:spPr>
          <a:xfrm>
            <a:off x="8008132" y="4177910"/>
            <a:ext cx="1318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p</a:t>
            </a:r>
            <a:r>
              <a:rPr lang="en-AU"/>
              <a:t>rojects2</a:t>
            </a:r>
            <a:endParaRPr lang="en-AU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6DAEFDA-DDC7-2FB0-FD4C-1ACC461476DE}"/>
              </a:ext>
            </a:extLst>
          </p:cNvPr>
          <p:cNvCxnSpPr>
            <a:cxnSpLocks/>
          </p:cNvCxnSpPr>
          <p:nvPr/>
        </p:nvCxnSpPr>
        <p:spPr>
          <a:xfrm flipV="1">
            <a:off x="2886075" y="2449400"/>
            <a:ext cx="4552950" cy="27131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2FC6BCD-7E73-50E0-92D1-25DF53D2A771}"/>
              </a:ext>
            </a:extLst>
          </p:cNvPr>
          <p:cNvCxnSpPr>
            <a:cxnSpLocks/>
          </p:cNvCxnSpPr>
          <p:nvPr/>
        </p:nvCxnSpPr>
        <p:spPr>
          <a:xfrm>
            <a:off x="2886075" y="5172075"/>
            <a:ext cx="4667250" cy="5905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611BD52F-B47A-396A-A9FA-32A9EE3186DE}"/>
              </a:ext>
            </a:extLst>
          </p:cNvPr>
          <p:cNvSpPr/>
          <p:nvPr/>
        </p:nvSpPr>
        <p:spPr>
          <a:xfrm>
            <a:off x="702783" y="6014625"/>
            <a:ext cx="5895208" cy="401408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A5F4844-3776-8BA6-FD50-C1D105EDD16C}"/>
              </a:ext>
            </a:extLst>
          </p:cNvPr>
          <p:cNvSpPr txBox="1"/>
          <p:nvPr/>
        </p:nvSpPr>
        <p:spPr>
          <a:xfrm>
            <a:off x="838967" y="6030663"/>
            <a:ext cx="5895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Our project required the use of 5 databases in total.</a:t>
            </a:r>
          </a:p>
        </p:txBody>
      </p:sp>
    </p:spTree>
    <p:extLst>
      <p:ext uri="{BB962C8B-B14F-4D97-AF65-F5344CB8AC3E}">
        <p14:creationId xmlns:p14="http://schemas.microsoft.com/office/powerpoint/2010/main" val="2460142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0" grpId="0" animBg="1"/>
      <p:bldP spid="11" grpId="0"/>
      <p:bldP spid="14" grpId="0" animBg="1"/>
      <p:bldP spid="1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2CE43051-EB85-7579-59CF-D42B28103A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8351" y="2527875"/>
            <a:ext cx="5381625" cy="3920550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7A1EA6D-D150-3049-AC66-39806CDACE9F}"/>
              </a:ext>
            </a:extLst>
          </p:cNvPr>
          <p:cNvSpPr/>
          <p:nvPr/>
        </p:nvSpPr>
        <p:spPr>
          <a:xfrm>
            <a:off x="541659" y="4322899"/>
            <a:ext cx="4358955" cy="584775"/>
          </a:xfrm>
          <a:prstGeom prst="roundRect">
            <a:avLst/>
          </a:prstGeom>
          <a:solidFill>
            <a:srgbClr val="E9C8C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3CCB71B2-B402-141B-4514-61552A0D963B}"/>
              </a:ext>
            </a:extLst>
          </p:cNvPr>
          <p:cNvSpPr/>
          <p:nvPr/>
        </p:nvSpPr>
        <p:spPr>
          <a:xfrm>
            <a:off x="823915" y="3209253"/>
            <a:ext cx="4076700" cy="584774"/>
          </a:xfrm>
          <a:prstGeom prst="roundRect">
            <a:avLst/>
          </a:prstGeom>
          <a:solidFill>
            <a:srgbClr val="E9C8C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DDD65ECA-03F2-D3AD-3EAE-A62363DB8AD3}"/>
              </a:ext>
            </a:extLst>
          </p:cNvPr>
          <p:cNvSpPr/>
          <p:nvPr/>
        </p:nvSpPr>
        <p:spPr>
          <a:xfrm>
            <a:off x="981075" y="409575"/>
            <a:ext cx="10086975" cy="11334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F5BA84-8406-01D9-06BF-F11E3C16E658}"/>
              </a:ext>
            </a:extLst>
          </p:cNvPr>
          <p:cNvSpPr txBox="1"/>
          <p:nvPr/>
        </p:nvSpPr>
        <p:spPr>
          <a:xfrm>
            <a:off x="1295399" y="653146"/>
            <a:ext cx="94583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b="1" dirty="0">
                <a:solidFill>
                  <a:schemeClr val="bg1"/>
                </a:solidFill>
              </a:rPr>
              <a:t>Creating an Interactive Web-Based Visualisation: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9C6EE7C-E9AD-F3B9-B16E-310E0DEA41EB}"/>
              </a:ext>
            </a:extLst>
          </p:cNvPr>
          <p:cNvSpPr/>
          <p:nvPr/>
        </p:nvSpPr>
        <p:spPr>
          <a:xfrm>
            <a:off x="636293" y="1693575"/>
            <a:ext cx="6269332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2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Step 1 : </a:t>
            </a:r>
            <a:r>
              <a:rPr lang="en-US" sz="32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Create an html file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870CDB7-AA10-A2C4-12E9-536C0E0411D8}"/>
              </a:ext>
            </a:extLst>
          </p:cNvPr>
          <p:cNvSpPr txBox="1"/>
          <p:nvPr/>
        </p:nvSpPr>
        <p:spPr>
          <a:xfrm>
            <a:off x="962024" y="3320378"/>
            <a:ext cx="5719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Reference the relevant ‘style’ packages.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D641B3-57FF-032B-9632-51B322CAACB1}"/>
              </a:ext>
            </a:extLst>
          </p:cNvPr>
          <p:cNvSpPr txBox="1"/>
          <p:nvPr/>
        </p:nvSpPr>
        <p:spPr>
          <a:xfrm>
            <a:off x="659473" y="4430620"/>
            <a:ext cx="4358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Create a division to house the visualisation.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D586607-3392-939C-4221-A8E49FF55C8A}"/>
              </a:ext>
            </a:extLst>
          </p:cNvPr>
          <p:cNvCxnSpPr>
            <a:cxnSpLocks/>
          </p:cNvCxnSpPr>
          <p:nvPr/>
        </p:nvCxnSpPr>
        <p:spPr>
          <a:xfrm>
            <a:off x="4900614" y="3476431"/>
            <a:ext cx="1524000" cy="37664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605E009-BE20-03F9-36C8-6832A71589AA}"/>
              </a:ext>
            </a:extLst>
          </p:cNvPr>
          <p:cNvCxnSpPr>
            <a:cxnSpLocks/>
          </p:cNvCxnSpPr>
          <p:nvPr/>
        </p:nvCxnSpPr>
        <p:spPr>
          <a:xfrm>
            <a:off x="4900614" y="4562310"/>
            <a:ext cx="1524000" cy="17048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DE6860E2-2D86-CC92-8B7B-351217A75181}"/>
              </a:ext>
            </a:extLst>
          </p:cNvPr>
          <p:cNvSpPr/>
          <p:nvPr/>
        </p:nvSpPr>
        <p:spPr>
          <a:xfrm>
            <a:off x="541659" y="5546188"/>
            <a:ext cx="4358955" cy="835562"/>
          </a:xfrm>
          <a:prstGeom prst="roundRect">
            <a:avLst/>
          </a:prstGeom>
          <a:solidFill>
            <a:srgbClr val="E9C8C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451593-7020-ED7F-0435-C77B5814E929}"/>
              </a:ext>
            </a:extLst>
          </p:cNvPr>
          <p:cNvSpPr txBox="1"/>
          <p:nvPr/>
        </p:nvSpPr>
        <p:spPr>
          <a:xfrm>
            <a:off x="659473" y="5653909"/>
            <a:ext cx="43589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Make links to scripts including config and logic files.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2B8CB42-85F9-2070-4C03-E99B6C6527C6}"/>
              </a:ext>
            </a:extLst>
          </p:cNvPr>
          <p:cNvCxnSpPr>
            <a:cxnSpLocks/>
          </p:cNvCxnSpPr>
          <p:nvPr/>
        </p:nvCxnSpPr>
        <p:spPr>
          <a:xfrm flipV="1">
            <a:off x="4900614" y="5717616"/>
            <a:ext cx="1524000" cy="6798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051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0" grpId="0" animBg="1"/>
      <p:bldP spid="6" grpId="0"/>
      <p:bldP spid="7" grpId="0"/>
      <p:bldP spid="8" grpId="0"/>
      <p:bldP spid="12" grpId="0" animBg="1"/>
      <p:bldP spid="1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1C034AC3-DD66-CF25-0574-4793D251CE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3782" y="2428875"/>
            <a:ext cx="3798989" cy="38748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8BB49BE-9DFA-7ED5-B693-3DA741C63C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000" y="2428875"/>
            <a:ext cx="2733946" cy="4019550"/>
          </a:xfrm>
          <a:prstGeom prst="rect">
            <a:avLst/>
          </a:prstGeo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9D4684D-7C68-A1C4-9B96-079C604AACE0}"/>
              </a:ext>
            </a:extLst>
          </p:cNvPr>
          <p:cNvSpPr/>
          <p:nvPr/>
        </p:nvSpPr>
        <p:spPr>
          <a:xfrm>
            <a:off x="5124449" y="4626710"/>
            <a:ext cx="2148509" cy="516083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3CCB71B2-B402-141B-4514-61552A0D963B}"/>
              </a:ext>
            </a:extLst>
          </p:cNvPr>
          <p:cNvSpPr/>
          <p:nvPr/>
        </p:nvSpPr>
        <p:spPr>
          <a:xfrm>
            <a:off x="3555506" y="2903023"/>
            <a:ext cx="2921494" cy="514350"/>
          </a:xfrm>
          <a:prstGeom prst="roundRect">
            <a:avLst/>
          </a:prstGeom>
          <a:solidFill>
            <a:srgbClr val="E9C8C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7A1EA6D-D150-3049-AC66-39806CDACE9F}"/>
              </a:ext>
            </a:extLst>
          </p:cNvPr>
          <p:cNvSpPr/>
          <p:nvPr/>
        </p:nvSpPr>
        <p:spPr>
          <a:xfrm>
            <a:off x="3428336" y="3630669"/>
            <a:ext cx="3886864" cy="580186"/>
          </a:xfrm>
          <a:prstGeom prst="roundRect">
            <a:avLst/>
          </a:prstGeom>
          <a:solidFill>
            <a:srgbClr val="E9C8C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DDD65ECA-03F2-D3AD-3EAE-A62363DB8AD3}"/>
              </a:ext>
            </a:extLst>
          </p:cNvPr>
          <p:cNvSpPr/>
          <p:nvPr/>
        </p:nvSpPr>
        <p:spPr>
          <a:xfrm>
            <a:off x="981075" y="409575"/>
            <a:ext cx="10086975" cy="11334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F5BA84-8406-01D9-06BF-F11E3C16E658}"/>
              </a:ext>
            </a:extLst>
          </p:cNvPr>
          <p:cNvSpPr txBox="1"/>
          <p:nvPr/>
        </p:nvSpPr>
        <p:spPr>
          <a:xfrm>
            <a:off x="1295399" y="653146"/>
            <a:ext cx="94583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b="1" dirty="0">
                <a:solidFill>
                  <a:schemeClr val="bg1"/>
                </a:solidFill>
              </a:rPr>
              <a:t>Creating an Interactive Web-Based Visualisation: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9C6EE7C-E9AD-F3B9-B16E-310E0DEA41EB}"/>
              </a:ext>
            </a:extLst>
          </p:cNvPr>
          <p:cNvSpPr/>
          <p:nvPr/>
        </p:nvSpPr>
        <p:spPr>
          <a:xfrm>
            <a:off x="814259" y="1693575"/>
            <a:ext cx="536736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2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Step 2 : </a:t>
            </a:r>
            <a:r>
              <a:rPr lang="en-US" sz="32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Create a JavaScript file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870CDB7-AA10-A2C4-12E9-536C0E0411D8}"/>
              </a:ext>
            </a:extLst>
          </p:cNvPr>
          <p:cNvSpPr txBox="1"/>
          <p:nvPr/>
        </p:nvSpPr>
        <p:spPr>
          <a:xfrm>
            <a:off x="3794252" y="2972323"/>
            <a:ext cx="5381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Import Mongo DB data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D641B3-57FF-032B-9632-51B322CAACB1}"/>
              </a:ext>
            </a:extLst>
          </p:cNvPr>
          <p:cNvSpPr txBox="1"/>
          <p:nvPr/>
        </p:nvSpPr>
        <p:spPr>
          <a:xfrm>
            <a:off x="3564387" y="3736096"/>
            <a:ext cx="4358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Create a function which build a map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605E009-BE20-03F9-36C8-6832A71589AA}"/>
              </a:ext>
            </a:extLst>
          </p:cNvPr>
          <p:cNvCxnSpPr>
            <a:cxnSpLocks/>
            <a:stCxn id="11" idx="1"/>
          </p:cNvCxnSpPr>
          <p:nvPr/>
        </p:nvCxnSpPr>
        <p:spPr>
          <a:xfrm flipH="1" flipV="1">
            <a:off x="2614923" y="3298075"/>
            <a:ext cx="813413" cy="62268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C48C709-B08F-8417-7710-E140EE8F8AA3}"/>
              </a:ext>
            </a:extLst>
          </p:cNvPr>
          <p:cNvSpPr txBox="1"/>
          <p:nvPr/>
        </p:nvSpPr>
        <p:spPr>
          <a:xfrm>
            <a:off x="5353051" y="4719219"/>
            <a:ext cx="3819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Build map layers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D586607-3392-939C-4221-A8E49FF55C8A}"/>
              </a:ext>
            </a:extLst>
          </p:cNvPr>
          <p:cNvCxnSpPr>
            <a:cxnSpLocks/>
          </p:cNvCxnSpPr>
          <p:nvPr/>
        </p:nvCxnSpPr>
        <p:spPr>
          <a:xfrm flipH="1" flipV="1">
            <a:off x="2905125" y="2943225"/>
            <a:ext cx="650381" cy="21907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540D858-8AF5-B264-3A1D-53E883EE9C03}"/>
              </a:ext>
            </a:extLst>
          </p:cNvPr>
          <p:cNvCxnSpPr>
            <a:cxnSpLocks/>
          </p:cNvCxnSpPr>
          <p:nvPr/>
        </p:nvCxnSpPr>
        <p:spPr>
          <a:xfrm flipV="1">
            <a:off x="7262814" y="4366275"/>
            <a:ext cx="1100136" cy="55412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0BBCAAB7-71B2-3B9E-3DEA-832F85F78777}"/>
              </a:ext>
            </a:extLst>
          </p:cNvPr>
          <p:cNvSpPr/>
          <p:nvPr/>
        </p:nvSpPr>
        <p:spPr>
          <a:xfrm>
            <a:off x="5124449" y="5349239"/>
            <a:ext cx="2148509" cy="516083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b="1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7FFC81DC-7011-72A2-BF97-4EE73A6D9BB5}"/>
              </a:ext>
            </a:extLst>
          </p:cNvPr>
          <p:cNvCxnSpPr>
            <a:cxnSpLocks/>
          </p:cNvCxnSpPr>
          <p:nvPr/>
        </p:nvCxnSpPr>
        <p:spPr>
          <a:xfrm>
            <a:off x="7262814" y="5642931"/>
            <a:ext cx="1033461" cy="16329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7820BA6F-C44E-1406-E480-69F64A3B0A26}"/>
              </a:ext>
            </a:extLst>
          </p:cNvPr>
          <p:cNvSpPr txBox="1"/>
          <p:nvPr/>
        </p:nvSpPr>
        <p:spPr>
          <a:xfrm>
            <a:off x="5200628" y="5436895"/>
            <a:ext cx="19716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Build marker layers</a:t>
            </a:r>
          </a:p>
        </p:txBody>
      </p:sp>
    </p:spTree>
    <p:extLst>
      <p:ext uri="{BB962C8B-B14F-4D97-AF65-F5344CB8AC3E}">
        <p14:creationId xmlns:p14="http://schemas.microsoft.com/office/powerpoint/2010/main" val="3846630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0" grpId="0" animBg="1"/>
      <p:bldP spid="11" grpId="0" animBg="1"/>
      <p:bldP spid="6" grpId="0"/>
      <p:bldP spid="7" grpId="0"/>
      <p:bldP spid="8" grpId="0"/>
      <p:bldP spid="9" grpId="0"/>
      <p:bldP spid="34" grpId="0" animBg="1"/>
      <p:bldP spid="3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14B33161-C2DF-80E0-2C4B-2700264CEB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2118" y="4405902"/>
            <a:ext cx="2656882" cy="224174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0E4DEB7-6BA5-ADE1-AB88-DB3DF4A0B6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6757" y="2307264"/>
            <a:ext cx="2347712" cy="279187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C0CE5B4-DDE7-E189-7559-ECFB528443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463" y="2390776"/>
            <a:ext cx="3567288" cy="2335988"/>
          </a:xfrm>
          <a:prstGeom prst="rect">
            <a:avLst/>
          </a:prstGeo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9D4684D-7C68-A1C4-9B96-079C604AACE0}"/>
              </a:ext>
            </a:extLst>
          </p:cNvPr>
          <p:cNvSpPr/>
          <p:nvPr/>
        </p:nvSpPr>
        <p:spPr>
          <a:xfrm>
            <a:off x="8115893" y="5689973"/>
            <a:ext cx="3905251" cy="821087"/>
          </a:xfrm>
          <a:prstGeom prst="roundRect">
            <a:avLst/>
          </a:prstGeom>
          <a:solidFill>
            <a:srgbClr val="E9C8C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7A1EA6D-D150-3049-AC66-39806CDACE9F}"/>
              </a:ext>
            </a:extLst>
          </p:cNvPr>
          <p:cNvSpPr/>
          <p:nvPr/>
        </p:nvSpPr>
        <p:spPr>
          <a:xfrm>
            <a:off x="4681536" y="3311073"/>
            <a:ext cx="4076700" cy="850732"/>
          </a:xfrm>
          <a:prstGeom prst="roundRect">
            <a:avLst/>
          </a:prstGeom>
          <a:solidFill>
            <a:srgbClr val="E9C8C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3CCB71B2-B402-141B-4514-61552A0D963B}"/>
              </a:ext>
            </a:extLst>
          </p:cNvPr>
          <p:cNvSpPr/>
          <p:nvPr/>
        </p:nvSpPr>
        <p:spPr>
          <a:xfrm>
            <a:off x="2952748" y="2527214"/>
            <a:ext cx="4286252" cy="516053"/>
          </a:xfrm>
          <a:prstGeom prst="roundRect">
            <a:avLst/>
          </a:prstGeom>
          <a:solidFill>
            <a:srgbClr val="E9C8C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DDD65ECA-03F2-D3AD-3EAE-A62363DB8AD3}"/>
              </a:ext>
            </a:extLst>
          </p:cNvPr>
          <p:cNvSpPr/>
          <p:nvPr/>
        </p:nvSpPr>
        <p:spPr>
          <a:xfrm>
            <a:off x="981075" y="409575"/>
            <a:ext cx="10086975" cy="11334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F5BA84-8406-01D9-06BF-F11E3C16E658}"/>
              </a:ext>
            </a:extLst>
          </p:cNvPr>
          <p:cNvSpPr txBox="1"/>
          <p:nvPr/>
        </p:nvSpPr>
        <p:spPr>
          <a:xfrm>
            <a:off x="1295399" y="653146"/>
            <a:ext cx="94583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b="1" dirty="0">
                <a:solidFill>
                  <a:schemeClr val="bg1"/>
                </a:solidFill>
              </a:rPr>
              <a:t>Creating an Interactive Web-Based Visualisation: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9C6EE7C-E9AD-F3B9-B16E-310E0DEA41EB}"/>
              </a:ext>
            </a:extLst>
          </p:cNvPr>
          <p:cNvSpPr/>
          <p:nvPr/>
        </p:nvSpPr>
        <p:spPr>
          <a:xfrm>
            <a:off x="706896" y="1663547"/>
            <a:ext cx="10778207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2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Step 3 : </a:t>
            </a:r>
            <a:r>
              <a:rPr lang="en-US" sz="28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Create an app.py file which runs your </a:t>
            </a:r>
            <a:r>
              <a:rPr lang="en-US" sz="2800" b="1" cap="none" spc="0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visualisatio</a:t>
            </a:r>
            <a:r>
              <a:rPr lang="en-US" sz="2800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n</a:t>
            </a:r>
            <a:r>
              <a:rPr lang="en-US" sz="2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(and others)</a:t>
            </a:r>
            <a:endParaRPr lang="en-US" sz="28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870CDB7-AA10-A2C4-12E9-536C0E0411D8}"/>
              </a:ext>
            </a:extLst>
          </p:cNvPr>
          <p:cNvSpPr txBox="1"/>
          <p:nvPr/>
        </p:nvSpPr>
        <p:spPr>
          <a:xfrm>
            <a:off x="2952748" y="2590548"/>
            <a:ext cx="5381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Create a connection to the Mongo database.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D641B3-57FF-032B-9632-51B322CAACB1}"/>
              </a:ext>
            </a:extLst>
          </p:cNvPr>
          <p:cNvSpPr txBox="1"/>
          <p:nvPr/>
        </p:nvSpPr>
        <p:spPr>
          <a:xfrm>
            <a:off x="4681536" y="3413273"/>
            <a:ext cx="43589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Create ‘landing page’ code which runs the index.html file when the app is launched.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C48C709-B08F-8417-7710-E140EE8F8AA3}"/>
              </a:ext>
            </a:extLst>
          </p:cNvPr>
          <p:cNvSpPr txBox="1"/>
          <p:nvPr/>
        </p:nvSpPr>
        <p:spPr>
          <a:xfrm>
            <a:off x="8201618" y="5792174"/>
            <a:ext cx="38195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Other routes that the user can explore on the Flask app.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D586607-3392-939C-4221-A8E49FF55C8A}"/>
              </a:ext>
            </a:extLst>
          </p:cNvPr>
          <p:cNvCxnSpPr>
            <a:cxnSpLocks/>
          </p:cNvCxnSpPr>
          <p:nvPr/>
        </p:nvCxnSpPr>
        <p:spPr>
          <a:xfrm flipH="1">
            <a:off x="1657350" y="2882870"/>
            <a:ext cx="1295398" cy="67556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605E009-BE20-03F9-36C8-6832A71589AA}"/>
              </a:ext>
            </a:extLst>
          </p:cNvPr>
          <p:cNvCxnSpPr>
            <a:cxnSpLocks/>
          </p:cNvCxnSpPr>
          <p:nvPr/>
        </p:nvCxnSpPr>
        <p:spPr>
          <a:xfrm flipV="1">
            <a:off x="8758236" y="3188146"/>
            <a:ext cx="1547814" cy="54829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540D858-8AF5-B264-3A1D-53E883EE9C03}"/>
              </a:ext>
            </a:extLst>
          </p:cNvPr>
          <p:cNvCxnSpPr>
            <a:cxnSpLocks/>
            <a:stCxn id="12" idx="1"/>
          </p:cNvCxnSpPr>
          <p:nvPr/>
        </p:nvCxnSpPr>
        <p:spPr>
          <a:xfrm flipH="1" flipV="1">
            <a:off x="6629994" y="6066570"/>
            <a:ext cx="1485899" cy="3394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3001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1" grpId="0" animBg="1"/>
      <p:bldP spid="10" grpId="0" animBg="1"/>
      <p:bldP spid="6" grpId="0"/>
      <p:bldP spid="7" grpId="0"/>
      <p:bldP spid="8" grpId="0"/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599462B-E24B-8C5C-1958-80BB0267C42D}"/>
              </a:ext>
            </a:extLst>
          </p:cNvPr>
          <p:cNvSpPr/>
          <p:nvPr/>
        </p:nvSpPr>
        <p:spPr>
          <a:xfrm>
            <a:off x="360401" y="175910"/>
            <a:ext cx="455605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Visualisation 1: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88EC66-D223-D750-AB8B-0DDC108D2C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401" y="1762124"/>
            <a:ext cx="8201928" cy="438807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3AE10FE-B95D-E034-A67B-10241AD3144B}"/>
              </a:ext>
            </a:extLst>
          </p:cNvPr>
          <p:cNvSpPr txBox="1"/>
          <p:nvPr/>
        </p:nvSpPr>
        <p:spPr>
          <a:xfrm>
            <a:off x="484854" y="1099240"/>
            <a:ext cx="6790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/>
              <a:t>Auction Clearance Rate Results – Eastern Seaboard Data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2CC60EDF-EDE5-6673-6995-5AD66D44479A}"/>
              </a:ext>
            </a:extLst>
          </p:cNvPr>
          <p:cNvSpPr/>
          <p:nvPr/>
        </p:nvSpPr>
        <p:spPr>
          <a:xfrm>
            <a:off x="9004697" y="1655098"/>
            <a:ext cx="2374106" cy="4495099"/>
          </a:xfrm>
          <a:prstGeom prst="roundRect">
            <a:avLst/>
          </a:prstGeom>
          <a:solidFill>
            <a:srgbClr val="DEC8E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7C5D55D-A0B7-26AA-CE2F-8E853B37BAD1}"/>
              </a:ext>
            </a:extLst>
          </p:cNvPr>
          <p:cNvSpPr txBox="1"/>
          <p:nvPr/>
        </p:nvSpPr>
        <p:spPr>
          <a:xfrm>
            <a:off x="9087824" y="1759874"/>
            <a:ext cx="2374106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1800" b="1" i="1" dirty="0">
                <a:solidFill>
                  <a:srgbClr val="7030A0"/>
                </a:solidFill>
              </a:rPr>
              <a:t>Hypotheses: </a:t>
            </a:r>
          </a:p>
          <a:p>
            <a:endParaRPr lang="en-AU" b="1" dirty="0"/>
          </a:p>
          <a:p>
            <a:r>
              <a:rPr lang="en-AU" sz="1800" b="1" i="1" dirty="0"/>
              <a:t>With the recent cooling in the housing marker we will observe a large discrepancy between auction numbers and sales in all major cities.</a:t>
            </a:r>
          </a:p>
          <a:p>
            <a:endParaRPr lang="en-AU" b="1" i="1" dirty="0"/>
          </a:p>
          <a:p>
            <a:r>
              <a:rPr lang="en-AU" sz="1800" b="1" i="1" dirty="0"/>
              <a:t>The effect will be felt largest in cities where housing prices are highest.</a:t>
            </a:r>
          </a:p>
        </p:txBody>
      </p:sp>
    </p:spTree>
    <p:extLst>
      <p:ext uri="{BB962C8B-B14F-4D97-AF65-F5344CB8AC3E}">
        <p14:creationId xmlns:p14="http://schemas.microsoft.com/office/powerpoint/2010/main" val="587301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8" grpId="0" animBg="1"/>
      <p:bldP spid="1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599462B-E24B-8C5C-1958-80BB0267C42D}"/>
              </a:ext>
            </a:extLst>
          </p:cNvPr>
          <p:cNvSpPr/>
          <p:nvPr/>
        </p:nvSpPr>
        <p:spPr>
          <a:xfrm>
            <a:off x="360401" y="175910"/>
            <a:ext cx="455605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Visualisation 1: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88EC66-D223-D750-AB8B-0DDC108D2C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854" y="1643606"/>
            <a:ext cx="6672632" cy="35698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86C46AF-F68D-E320-8B9E-8297C3F73F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1299" y="1580834"/>
            <a:ext cx="2051127" cy="20178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A69E35A-FC2A-DDEE-88AC-D7247B29D7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1298" y="4531815"/>
            <a:ext cx="2051128" cy="19169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1103A4D-6EE9-D0FB-6132-EDF9AF3162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5044" y="5382465"/>
            <a:ext cx="1868456" cy="131305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5D961DF-CEFB-C5E7-9691-5F555B40E5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09003" y="5375017"/>
            <a:ext cx="1868457" cy="132050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E4FBA49-A519-EF97-0EC0-3C7C146CA51A}"/>
              </a:ext>
            </a:extLst>
          </p:cNvPr>
          <p:cNvSpPr txBox="1"/>
          <p:nvPr/>
        </p:nvSpPr>
        <p:spPr>
          <a:xfrm>
            <a:off x="8591550" y="1099240"/>
            <a:ext cx="2552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>
                <a:solidFill>
                  <a:schemeClr val="accent1">
                    <a:lumMod val="75000"/>
                  </a:schemeClr>
                </a:solidFill>
              </a:rPr>
              <a:t>Outer Circle Pop-Up: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D84BD15-FEF7-A524-79B8-334F4B23F898}"/>
              </a:ext>
            </a:extLst>
          </p:cNvPr>
          <p:cNvSpPr txBox="1"/>
          <p:nvPr/>
        </p:nvSpPr>
        <p:spPr>
          <a:xfrm>
            <a:off x="8591550" y="4077613"/>
            <a:ext cx="2324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>
                <a:solidFill>
                  <a:schemeClr val="accent1">
                    <a:lumMod val="75000"/>
                  </a:schemeClr>
                </a:solidFill>
              </a:rPr>
              <a:t>Inner Circle Pop-Up: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3AE10FE-B95D-E034-A67B-10241AD3144B}"/>
              </a:ext>
            </a:extLst>
          </p:cNvPr>
          <p:cNvSpPr txBox="1"/>
          <p:nvPr/>
        </p:nvSpPr>
        <p:spPr>
          <a:xfrm>
            <a:off x="484854" y="1099240"/>
            <a:ext cx="6790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/>
              <a:t>Auction Clearance Rate Results – Eastern Seaboard Data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595F68-AE7E-4201-73F4-64128546F532}"/>
              </a:ext>
            </a:extLst>
          </p:cNvPr>
          <p:cNvSpPr txBox="1"/>
          <p:nvPr/>
        </p:nvSpPr>
        <p:spPr>
          <a:xfrm>
            <a:off x="358694" y="5720344"/>
            <a:ext cx="1203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>
                <a:solidFill>
                  <a:schemeClr val="accent2"/>
                </a:solidFill>
              </a:rPr>
              <a:t>Dark Map: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C24B139-7C70-088A-D57A-6346DF17651D}"/>
              </a:ext>
            </a:extLst>
          </p:cNvPr>
          <p:cNvSpPr txBox="1"/>
          <p:nvPr/>
        </p:nvSpPr>
        <p:spPr>
          <a:xfrm>
            <a:off x="3715764" y="5720344"/>
            <a:ext cx="1359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>
                <a:solidFill>
                  <a:schemeClr val="accent2"/>
                </a:solidFill>
              </a:rPr>
              <a:t>Street Map:</a:t>
            </a:r>
          </a:p>
        </p:txBody>
      </p:sp>
    </p:spTree>
    <p:extLst>
      <p:ext uri="{BB962C8B-B14F-4D97-AF65-F5344CB8AC3E}">
        <p14:creationId xmlns:p14="http://schemas.microsoft.com/office/powerpoint/2010/main" val="2190302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6" grpId="0"/>
      <p:bldP spid="17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272</TotalTime>
  <Words>699</Words>
  <Application>Microsoft Office PowerPoint</Application>
  <PresentationFormat>Widescreen</PresentationFormat>
  <Paragraphs>116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Clustered or Dispersed? </vt:lpstr>
      <vt:lpstr>Clustered or Dispersed:  Findings</vt:lpstr>
      <vt:lpstr>Visualisation 3:   Data Limitations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 Burley</dc:creator>
  <cp:lastModifiedBy>Chris Burley</cp:lastModifiedBy>
  <cp:revision>1</cp:revision>
  <dcterms:created xsi:type="dcterms:W3CDTF">2022-06-18T04:18:20Z</dcterms:created>
  <dcterms:modified xsi:type="dcterms:W3CDTF">2022-06-21T04:56:57Z</dcterms:modified>
</cp:coreProperties>
</file>